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494" r:id="rId2"/>
    <p:sldId id="495" r:id="rId3"/>
    <p:sldId id="496" r:id="rId4"/>
    <p:sldId id="497" r:id="rId5"/>
    <p:sldId id="498" r:id="rId6"/>
    <p:sldId id="499" r:id="rId7"/>
    <p:sldId id="500" r:id="rId8"/>
    <p:sldId id="501" r:id="rId9"/>
    <p:sldId id="502" r:id="rId10"/>
    <p:sldId id="503" r:id="rId11"/>
    <p:sldId id="504" r:id="rId12"/>
    <p:sldId id="505" r:id="rId13"/>
    <p:sldId id="506" r:id="rId14"/>
    <p:sldId id="507" r:id="rId15"/>
    <p:sldId id="508" r:id="rId16"/>
    <p:sldId id="509" r:id="rId17"/>
    <p:sldId id="510" r:id="rId18"/>
    <p:sldId id="512" r:id="rId19"/>
    <p:sldId id="514" r:id="rId20"/>
    <p:sldId id="511" r:id="rId21"/>
    <p:sldId id="490" r:id="rId22"/>
    <p:sldId id="513" r:id="rId23"/>
    <p:sldId id="466" r:id="rId24"/>
    <p:sldId id="486" r:id="rId25"/>
    <p:sldId id="487" r:id="rId26"/>
    <p:sldId id="488" r:id="rId27"/>
    <p:sldId id="491" r:id="rId28"/>
  </p:sldIdLst>
  <p:sldSz cx="12192000" cy="6858000"/>
  <p:notesSz cx="6797675" cy="9926638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28" autoAdjust="0"/>
    <p:restoredTop sz="92410" autoAdjust="0"/>
  </p:normalViewPr>
  <p:slideViewPr>
    <p:cSldViewPr snapToGrid="0">
      <p:cViewPr varScale="1">
        <p:scale>
          <a:sx n="103" d="100"/>
          <a:sy n="103" d="100"/>
        </p:scale>
        <p:origin x="6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C184B-5AA8-4E14-B8B1-8130295DF46C}" type="datetimeFigureOut">
              <a:rPr lang="de-DE" smtClean="0"/>
              <a:t>27.03.2024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0DE4A-1DD4-4198-B66C-B1DAE170B9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50085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F14B5-142B-4869-B7EE-568845055722}" type="datetimeFigureOut">
              <a:rPr lang="de-DE" smtClean="0"/>
              <a:t>27.03.2024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1D50F-0ABE-4702-B293-1B99166218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77402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 smtClean="0"/>
              <a:t>Think of </a:t>
            </a:r>
            <a:r>
              <a:rPr lang="en-US" altLang="en-US" sz="1200" dirty="0" smtClean="0">
                <a:solidFill>
                  <a:srgbClr val="FFFF00"/>
                </a:solidFill>
              </a:rPr>
              <a:t>f(t) </a:t>
            </a:r>
            <a:r>
              <a:rPr lang="en-US" altLang="en-US" sz="1200" dirty="0" smtClean="0"/>
              <a:t>as the </a:t>
            </a:r>
            <a:r>
              <a:rPr lang="en-US" altLang="en-US" sz="1200" dirty="0" smtClean="0">
                <a:solidFill>
                  <a:srgbClr val="FFFF00"/>
                </a:solidFill>
              </a:rPr>
              <a:t>image</a:t>
            </a:r>
            <a:r>
              <a:rPr lang="en-US" altLang="en-US" sz="1200" dirty="0" smtClean="0"/>
              <a:t> and g(t) as the </a:t>
            </a:r>
            <a:r>
              <a:rPr lang="en-US" altLang="en-US" sz="1200" dirty="0" smtClean="0">
                <a:solidFill>
                  <a:srgbClr val="FFFF00"/>
                </a:solidFill>
              </a:rPr>
              <a:t>mask</a:t>
            </a:r>
            <a:r>
              <a:rPr lang="en-US" altLang="en-US" sz="1200" dirty="0" smtClean="0"/>
              <a:t> although you can reverse their roles!</a:t>
            </a:r>
            <a:endParaRPr lang="en-US" altLang="en-US" sz="1200" dirty="0" smtClean="0">
              <a:solidFill>
                <a:srgbClr val="FFFF00"/>
              </a:solidFill>
            </a:endParaRPr>
          </a:p>
          <a:p>
            <a:r>
              <a:rPr lang="de-DE" dirty="0" smtClean="0"/>
              <a:t>Definitionsmenge</a:t>
            </a:r>
            <a:r>
              <a:rPr lang="de-DE" baseline="0" dirty="0" smtClean="0"/>
              <a:t>  --- Zielmenge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46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818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model in figure 1.2a predicts the price of a house based on input characteristics such as the square footage and the number of bedrooms. This is a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because the model returns a continuous number (rather than a category assignment).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61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contrast, the model in 1.2b takes the chemical structure of a molecule as an input and predicts both the melting and boiling points. This is a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multivariate regression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since it predicts more than one number.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295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model in figure 1.2c receives a text string containing a restaurant review as input and predicts whether the review is positive or negative. This is a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binary classification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because the model attempts to assign the input to one of two categories. The output vector contains the probabilities that the input belongs to each category.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26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807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wie viel Nahrung im Magen verbleibt (wie viel Essen im Magen bleibt)?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768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58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0511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787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959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Der Eingang des Signals hängt von der Größe des Steins ab.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03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129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</a:t>
            </a:r>
            <a:r>
              <a:rPr lang="de-DE" dirty="0" smtClean="0"/>
              <a:t>Fähigkeit</a:t>
            </a:r>
          </a:p>
          <a:p>
            <a:endParaRPr lang="de-D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mtClean="0"/>
              <a:t>Definitionsmenge</a:t>
            </a:r>
            <a:r>
              <a:rPr lang="de-DE" baseline="0" smtClean="0"/>
              <a:t>  --- Zielmenge</a:t>
            </a:r>
            <a:endParaRPr lang="de-DE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8856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EBCCD-CF1B-4431-9250-74CA28C4C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BDCFF67-AD1E-41A2-8D0C-FF2ABC0B1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CDA29-FA30-42C0-A9A2-B3EDDBBF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0CF-0815-4DB6-ACF7-979553912F6E}" type="datetime1">
              <a:rPr lang="LID4096" smtClean="0"/>
              <a:t>03/27/2024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D93312-BB33-4B3E-957D-05CB8ED5D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9893DF-03DD-4A77-8342-2AA2CB11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44254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1BAED-7ED4-45B9-B576-AA4457F7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B305616-191A-4819-98F6-10044E8EB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8E7768-D6E5-4F30-82BC-99B8A8826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99638-3488-43ED-AEE3-AF0E6B2FE3A9}" type="datetime1">
              <a:rPr lang="LID4096" smtClean="0"/>
              <a:t>03/27/2024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5A565D-EC83-46CE-89DD-4AB316C0B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3FEF47-E5B2-4947-BCFF-E2EE3E77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8827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AAAEE4-7ABC-4D96-8AE6-37D9974D47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95BB09-3F5C-4E38-8231-A447AAC1E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222818-341D-44BE-94BC-773169D20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A2ABB-DD1C-4889-94CA-7F7105A48CC1}" type="datetime1">
              <a:rPr lang="LID4096" smtClean="0"/>
              <a:t>03/27/2024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0D2D07-B232-4347-866B-7687B88C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CC79C9-A59F-4632-832E-B3F83A7A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6354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7266A-BA41-48CD-AC8F-360C562B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24E96-AF77-43C2-B910-C8CFC0924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D60E50-4C3F-4E50-9408-8306BDDFA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C884-F6BD-40AD-B22D-58B4789C3EAE}" type="datetime1">
              <a:rPr lang="LID4096" smtClean="0"/>
              <a:t>03/27/2024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40A64D-F833-4ECC-B926-B5C421BBE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EA815D-3041-4334-8001-E6BD9DED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157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8E433-F241-428E-A387-B1AA7612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52D6BF-ABFB-4DCD-BB57-C359745C2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A6D20F-F0CA-486B-A993-0ECAFA39B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5CAD-18A5-4B04-BA8B-2BC008F5C07D}" type="datetime1">
              <a:rPr lang="LID4096" smtClean="0"/>
              <a:t>03/27/2024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CD9BD6-EA80-434A-91EC-008965D8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CDDF18-11A0-479A-9CC0-11ACCB74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8037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67E86-11F5-4227-93B0-7B41525A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6A758-72C8-4E9F-915B-7F00852D53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F31A4F4-4BF4-4C55-A99E-3130ADFFA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6E94338-906C-4E24-8EDB-D6A564C97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FC84A-24F5-4119-A946-CB3B7D9D1E98}" type="datetime1">
              <a:rPr lang="LID4096" smtClean="0"/>
              <a:t>03/27/2024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3285E4-2F3C-4B41-B24B-4D5BA5F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3D1665-B27F-4574-802F-EC991489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9121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DFEF0-4B82-47E4-9883-9497B2B9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1BF02-794B-415A-A482-A90B28482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46244D-3068-4C59-B4E0-129CCBA1C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63B9204-CFF4-4122-9928-732EB80B0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47B85E-F230-4FFD-9BA5-BA6D75FCF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F0F0E3-92CA-448F-A414-C41C2416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74D5-2231-47B6-959C-37DE8D4ED8BC}" type="datetime1">
              <a:rPr lang="LID4096" smtClean="0"/>
              <a:t>03/27/2024</a:t>
            </a:fld>
            <a:endParaRPr lang="LID4096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5536322-8D52-4C49-8FBE-5CF17FB05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B0FE96-A3AF-4D5E-A6E6-897F8644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1444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C984A-B02C-4CBD-9416-7A0706CD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F43281-A63F-4795-BC27-22F92CF9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B03F-CFBF-435A-B2DA-1A7324C913D6}" type="datetime1">
              <a:rPr lang="LID4096" smtClean="0"/>
              <a:t>03/27/2024</a:t>
            </a:fld>
            <a:endParaRPr lang="LID4096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007202-1C7C-4B6F-98B0-F737049A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E56A5B-25BA-43A2-9355-2D336577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830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3B1D09A-9A84-4D88-AE7E-53DA46623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8B3C-1D55-4D80-8F12-628D73E30D7A}" type="datetime1">
              <a:rPr lang="LID4096" smtClean="0"/>
              <a:t>03/27/2024</a:t>
            </a:fld>
            <a:endParaRPr lang="LID4096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8FC99A-84C6-4D8C-B4DA-2A61FD2C5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54AD58-A540-43DC-AB60-92830325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232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389AB-664A-4D9D-9201-7609F566D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092A15-CB6A-47DC-A645-20BAF7CEE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A3817E9-D8C5-4278-9DD5-173F029A5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522B51-C3AA-4E66-8903-4695F72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174A-77C8-4DF1-945D-40FB50564710}" type="datetime1">
              <a:rPr lang="LID4096" smtClean="0"/>
              <a:t>03/27/2024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740CEF-C7AB-4256-A64F-87CD7042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901A36-12CA-42ED-A3B7-6A8C363D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9334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44D89C-C75B-4B52-BFC8-75D3A140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349446-D2A8-4A4D-A34C-6B35C4C18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373811-8F5A-4966-90D8-23D8A09E9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3EE30A-2C39-4D8E-A83D-DFAC3BA8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8E3E-80EA-4644-A9B9-EDFF00352DF7}" type="datetime1">
              <a:rPr lang="LID4096" smtClean="0"/>
              <a:t>03/27/2024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5979F2-5293-4442-BF6A-3824AB1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4CFAE-538B-49E6-8BF9-8F18B6DB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568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AA9D72-8677-450F-96A8-2D9A45CE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A08ED0-4F2C-43C7-B392-F7AD835D8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B8AA86-E31E-4CC1-B19D-C87C20A3D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98612-48E1-4E8F-A430-66E22BCE7626}" type="datetime1">
              <a:rPr lang="LID4096" smtClean="0"/>
              <a:t>03/27/2024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576809-A92D-4751-94DA-A7C09A9CB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6486D5-B751-4E3C-A713-6D6D7B676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4054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7.svg"/><Relationship Id="rId7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7.sv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6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gif"/><Relationship Id="rId4" Type="http://schemas.openxmlformats.org/officeDocument/2006/relationships/image" Target="../media/image1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7.sv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17.sv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17.sv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3261F29-7527-4A60-A4C8-F77E4B4E3EC1}"/>
              </a:ext>
            </a:extLst>
          </p:cNvPr>
          <p:cNvSpPr txBox="1"/>
          <p:nvPr/>
        </p:nvSpPr>
        <p:spPr>
          <a:xfrm>
            <a:off x="2914105" y="1499428"/>
            <a:ext cx="5976957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de-DE" sz="4000" dirty="0"/>
          </a:p>
          <a:p>
            <a:pPr algn="ctr"/>
            <a:r>
              <a:rPr lang="de-DE" sz="4400" b="1" dirty="0">
                <a:solidFill>
                  <a:srgbClr val="002060"/>
                </a:solidFill>
              </a:rPr>
              <a:t>Faltung </a:t>
            </a:r>
            <a:r>
              <a:rPr lang="de-DE" sz="4400" b="1" dirty="0" smtClean="0">
                <a:solidFill>
                  <a:srgbClr val="002060"/>
                </a:solidFill>
              </a:rPr>
              <a:t>(</a:t>
            </a:r>
            <a:r>
              <a:rPr lang="de-DE" sz="4400" b="1" dirty="0" err="1" smtClean="0">
                <a:solidFill>
                  <a:srgbClr val="002060"/>
                </a:solidFill>
              </a:rPr>
              <a:t>Konvolution</a:t>
            </a:r>
            <a:r>
              <a:rPr lang="de-DE" sz="4400" b="1" dirty="0" smtClean="0">
                <a:solidFill>
                  <a:srgbClr val="002060"/>
                </a:solidFill>
              </a:rPr>
              <a:t>) ?</a:t>
            </a:r>
          </a:p>
          <a:p>
            <a:pPr algn="ctr"/>
            <a:endParaRPr lang="de-DE" sz="4000" b="1" dirty="0" smtClean="0">
              <a:solidFill>
                <a:srgbClr val="002060"/>
              </a:solidFill>
            </a:endParaRPr>
          </a:p>
          <a:p>
            <a:pPr algn="ctr"/>
            <a:r>
              <a:rPr lang="de-DE" sz="3200" dirty="0" smtClean="0">
                <a:solidFill>
                  <a:schemeClr val="bg2">
                    <a:lumMod val="50000"/>
                  </a:schemeClr>
                </a:solidFill>
              </a:rPr>
              <a:t>in Gefaltetes </a:t>
            </a:r>
            <a:r>
              <a:rPr lang="de-DE" sz="3200" dirty="0">
                <a:solidFill>
                  <a:schemeClr val="bg2">
                    <a:lumMod val="50000"/>
                  </a:schemeClr>
                </a:solidFill>
              </a:rPr>
              <a:t>Neuronales </a:t>
            </a:r>
            <a:r>
              <a:rPr lang="de-DE" sz="3200" dirty="0" smtClean="0">
                <a:solidFill>
                  <a:schemeClr val="bg2">
                    <a:lumMod val="50000"/>
                  </a:schemeClr>
                </a:solidFill>
              </a:rPr>
              <a:t>Netzwerk</a:t>
            </a:r>
            <a:endParaRPr lang="LID4096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51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feld 67">
            <a:extLst>
              <a:ext uri="{FF2B5EF4-FFF2-40B4-BE49-F238E27FC236}">
                <a16:creationId xmlns:a16="http://schemas.microsoft.com/office/drawing/2014/main" id="{F9CF36C6-4462-474E-9129-FABB28B194D1}"/>
              </a:ext>
            </a:extLst>
          </p:cNvPr>
          <p:cNvSpPr txBox="1"/>
          <p:nvPr/>
        </p:nvSpPr>
        <p:spPr>
          <a:xfrm>
            <a:off x="7218252" y="1423457"/>
            <a:ext cx="3257591" cy="455964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11AAB7C4-A13E-40EA-A4FB-98EA9AED23F4}"/>
              </a:ext>
            </a:extLst>
          </p:cNvPr>
          <p:cNvCxnSpPr>
            <a:cxnSpLocks/>
          </p:cNvCxnSpPr>
          <p:nvPr/>
        </p:nvCxnSpPr>
        <p:spPr>
          <a:xfrm>
            <a:off x="4357646" y="1423457"/>
            <a:ext cx="0" cy="1656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D5BF4AB7-8AB9-4A61-A2FC-2816A36B6F65}"/>
              </a:ext>
            </a:extLst>
          </p:cNvPr>
          <p:cNvCxnSpPr>
            <a:cxnSpLocks/>
          </p:cNvCxnSpPr>
          <p:nvPr/>
        </p:nvCxnSpPr>
        <p:spPr>
          <a:xfrm>
            <a:off x="3669943" y="931506"/>
            <a:ext cx="0" cy="2196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865996D6-9DA9-440B-A9DD-295700A63848}"/>
              </a:ext>
            </a:extLst>
          </p:cNvPr>
          <p:cNvCxnSpPr>
            <a:cxnSpLocks/>
          </p:cNvCxnSpPr>
          <p:nvPr/>
        </p:nvCxnSpPr>
        <p:spPr>
          <a:xfrm>
            <a:off x="2295456" y="5215278"/>
            <a:ext cx="0" cy="900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66CA3A1-E0A6-42EF-98B9-EAB224687319}"/>
              </a:ext>
            </a:extLst>
          </p:cNvPr>
          <p:cNvGrpSpPr/>
          <p:nvPr/>
        </p:nvGrpSpPr>
        <p:grpSpPr>
          <a:xfrm>
            <a:off x="1434905" y="3565849"/>
            <a:ext cx="4971281" cy="2996402"/>
            <a:chOff x="1434905" y="657992"/>
            <a:chExt cx="4971281" cy="2996402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88E5231-F2D0-474B-8C29-AB88A9643F02}"/>
                </a:ext>
              </a:extLst>
            </p:cNvPr>
            <p:cNvGrpSpPr/>
            <p:nvPr/>
          </p:nvGrpSpPr>
          <p:grpSpPr>
            <a:xfrm>
              <a:off x="1434905" y="657992"/>
              <a:ext cx="4661095" cy="2516697"/>
              <a:chOff x="1434905" y="657992"/>
              <a:chExt cx="4661095" cy="2516697"/>
            </a:xfrm>
          </p:grpSpPr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21F738AB-C59B-4304-9C10-0F997D624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4905" y="657992"/>
                <a:ext cx="0" cy="2516697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DB17C44A-5188-4CA8-89AF-D2C964B2EE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4905" y="3174689"/>
                <a:ext cx="4661095" cy="0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Smiley 42">
              <a:extLst>
                <a:ext uri="{FF2B5EF4-FFF2-40B4-BE49-F238E27FC236}">
                  <a16:creationId xmlns:a16="http://schemas.microsoft.com/office/drawing/2014/main" id="{B8A00107-1721-4B00-AEE2-39AB525614CE}"/>
                </a:ext>
              </a:extLst>
            </p:cNvPr>
            <p:cNvSpPr/>
            <p:nvPr/>
          </p:nvSpPr>
          <p:spPr>
            <a:xfrm>
              <a:off x="2179598" y="3047533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4" name="Smiley 43">
              <a:extLst>
                <a:ext uri="{FF2B5EF4-FFF2-40B4-BE49-F238E27FC236}">
                  <a16:creationId xmlns:a16="http://schemas.microsoft.com/office/drawing/2014/main" id="{78639DF2-BCF0-4FE1-87A5-B34060691752}"/>
                </a:ext>
              </a:extLst>
            </p:cNvPr>
            <p:cNvSpPr/>
            <p:nvPr/>
          </p:nvSpPr>
          <p:spPr>
            <a:xfrm>
              <a:off x="2865528" y="3047533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5" name="Smiley 44">
              <a:extLst>
                <a:ext uri="{FF2B5EF4-FFF2-40B4-BE49-F238E27FC236}">
                  <a16:creationId xmlns:a16="http://schemas.microsoft.com/office/drawing/2014/main" id="{E57BEF08-6FA0-4E39-8CDA-475F38098DF9}"/>
                </a:ext>
              </a:extLst>
            </p:cNvPr>
            <p:cNvSpPr/>
            <p:nvPr/>
          </p:nvSpPr>
          <p:spPr>
            <a:xfrm>
              <a:off x="3547372" y="3039228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Smiley 45">
              <a:extLst>
                <a:ext uri="{FF2B5EF4-FFF2-40B4-BE49-F238E27FC236}">
                  <a16:creationId xmlns:a16="http://schemas.microsoft.com/office/drawing/2014/main" id="{661ADA95-54EE-4996-8CBF-4B0277A76617}"/>
                </a:ext>
              </a:extLst>
            </p:cNvPr>
            <p:cNvSpPr/>
            <p:nvPr/>
          </p:nvSpPr>
          <p:spPr>
            <a:xfrm>
              <a:off x="4223383" y="3047381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7" name="Smiley 46">
              <a:extLst>
                <a:ext uri="{FF2B5EF4-FFF2-40B4-BE49-F238E27FC236}">
                  <a16:creationId xmlns:a16="http://schemas.microsoft.com/office/drawing/2014/main" id="{7761E287-9B10-4F1F-AA77-161475AD37EC}"/>
                </a:ext>
              </a:extLst>
            </p:cNvPr>
            <p:cNvSpPr/>
            <p:nvPr/>
          </p:nvSpPr>
          <p:spPr>
            <a:xfrm>
              <a:off x="4913764" y="3047534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238D314D-9049-4016-BFD4-CD6C5FAC6580}"/>
                </a:ext>
              </a:extLst>
            </p:cNvPr>
            <p:cNvSpPr txBox="1"/>
            <p:nvPr/>
          </p:nvSpPr>
          <p:spPr>
            <a:xfrm>
              <a:off x="2100851" y="3285062"/>
              <a:ext cx="610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t-x</a:t>
              </a:r>
              <a:endParaRPr lang="LID4096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DC1B20C2-BF9A-46EA-9924-4954EA73BDE2}"/>
                </a:ext>
              </a:extLst>
            </p:cNvPr>
            <p:cNvSpPr txBox="1"/>
            <p:nvPr/>
          </p:nvSpPr>
          <p:spPr>
            <a:xfrm>
              <a:off x="5557555" y="3285048"/>
              <a:ext cx="848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 (Std.)</a:t>
              </a:r>
              <a:endParaRPr lang="LID4096" dirty="0"/>
            </a:p>
          </p:txBody>
        </p:sp>
      </p:grpSp>
      <p:sp>
        <p:nvSpPr>
          <p:cNvPr id="57" name="Textfeld 56">
            <a:extLst>
              <a:ext uri="{FF2B5EF4-FFF2-40B4-BE49-F238E27FC236}">
                <a16:creationId xmlns:a16="http://schemas.microsoft.com/office/drawing/2014/main" id="{79497CA5-14E2-458D-9042-492F7BFA5E9E}"/>
              </a:ext>
            </a:extLst>
          </p:cNvPr>
          <p:cNvSpPr txBox="1"/>
          <p:nvPr/>
        </p:nvSpPr>
        <p:spPr>
          <a:xfrm rot="16200000">
            <a:off x="-189257" y="4639475"/>
            <a:ext cx="2409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Verdauen </a:t>
            </a:r>
          </a:p>
          <a:p>
            <a:pPr algn="ctr"/>
            <a:r>
              <a:rPr lang="de-DE" dirty="0"/>
              <a:t>(Restnahrungsrate</a:t>
            </a:r>
            <a:r>
              <a:rPr lang="de-DE" dirty="0" smtClean="0"/>
              <a:t>)  g(t)</a:t>
            </a:r>
            <a:endParaRPr lang="LID4096" dirty="0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F76DDEE-8D5B-4CB9-8CC3-9EA1695E41DB}"/>
              </a:ext>
            </a:extLst>
          </p:cNvPr>
          <p:cNvGrpSpPr/>
          <p:nvPr/>
        </p:nvGrpSpPr>
        <p:grpSpPr>
          <a:xfrm>
            <a:off x="1002240" y="580992"/>
            <a:ext cx="5403946" cy="3004563"/>
            <a:chOff x="1002240" y="580992"/>
            <a:chExt cx="5403946" cy="3004563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66A238DD-09D1-417B-9DD9-22C9C5A32AEB}"/>
                </a:ext>
              </a:extLst>
            </p:cNvPr>
            <p:cNvGrpSpPr/>
            <p:nvPr/>
          </p:nvGrpSpPr>
          <p:grpSpPr>
            <a:xfrm>
              <a:off x="1434905" y="580992"/>
              <a:ext cx="4971281" cy="3004563"/>
              <a:chOff x="1434905" y="657992"/>
              <a:chExt cx="4971281" cy="3004563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3B33B93B-08A8-4C8B-9A47-EE345A7D3AE2}"/>
                  </a:ext>
                </a:extLst>
              </p:cNvPr>
              <p:cNvGrpSpPr/>
              <p:nvPr/>
            </p:nvGrpSpPr>
            <p:grpSpPr>
              <a:xfrm>
                <a:off x="1434905" y="657992"/>
                <a:ext cx="4661095" cy="2516697"/>
                <a:chOff x="1434905" y="657992"/>
                <a:chExt cx="4661095" cy="2516697"/>
              </a:xfrm>
            </p:grpSpPr>
            <p:cxnSp>
              <p:nvCxnSpPr>
                <p:cNvPr id="3" name="Gerade Verbindung mit Pfeil 2">
                  <a:extLst>
                    <a:ext uri="{FF2B5EF4-FFF2-40B4-BE49-F238E27FC236}">
                      <a16:creationId xmlns:a16="http://schemas.microsoft.com/office/drawing/2014/main" id="{C637C5BB-92FD-4E7B-B4FE-EDE13F5A0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05" y="657992"/>
                  <a:ext cx="0" cy="2516697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Gerade Verbindung mit Pfeil 7">
                  <a:extLst>
                    <a:ext uri="{FF2B5EF4-FFF2-40B4-BE49-F238E27FC236}">
                      <a16:creationId xmlns:a16="http://schemas.microsoft.com/office/drawing/2014/main" id="{E4C81F4B-9A6A-450D-8830-85FFCDB910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4905" y="3174689"/>
                  <a:ext cx="4661095" cy="0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Smiley 9">
                <a:extLst>
                  <a:ext uri="{FF2B5EF4-FFF2-40B4-BE49-F238E27FC236}">
                    <a16:creationId xmlns:a16="http://schemas.microsoft.com/office/drawing/2014/main" id="{1443A101-19EC-4556-AE2A-8B830B02249D}"/>
                  </a:ext>
                </a:extLst>
              </p:cNvPr>
              <p:cNvSpPr/>
              <p:nvPr/>
            </p:nvSpPr>
            <p:spPr>
              <a:xfrm>
                <a:off x="217959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1" name="Smiley 10">
                <a:extLst>
                  <a:ext uri="{FF2B5EF4-FFF2-40B4-BE49-F238E27FC236}">
                    <a16:creationId xmlns:a16="http://schemas.microsoft.com/office/drawing/2014/main" id="{9C99C939-61E6-41DA-BE98-AB2C5ADB0D7D}"/>
                  </a:ext>
                </a:extLst>
              </p:cNvPr>
              <p:cNvSpPr/>
              <p:nvPr/>
            </p:nvSpPr>
            <p:spPr>
              <a:xfrm>
                <a:off x="286552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Smiley 11">
                <a:extLst>
                  <a:ext uri="{FF2B5EF4-FFF2-40B4-BE49-F238E27FC236}">
                    <a16:creationId xmlns:a16="http://schemas.microsoft.com/office/drawing/2014/main" id="{12D3C124-30ED-4A3B-B55E-F7905DFCE6A6}"/>
                  </a:ext>
                </a:extLst>
              </p:cNvPr>
              <p:cNvSpPr/>
              <p:nvPr/>
            </p:nvSpPr>
            <p:spPr>
              <a:xfrm>
                <a:off x="3547372" y="3039228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3" name="Smiley 12">
                <a:extLst>
                  <a:ext uri="{FF2B5EF4-FFF2-40B4-BE49-F238E27FC236}">
                    <a16:creationId xmlns:a16="http://schemas.microsoft.com/office/drawing/2014/main" id="{72DB983B-0FD9-4657-869A-E6EC75925FEC}"/>
                  </a:ext>
                </a:extLst>
              </p:cNvPr>
              <p:cNvSpPr/>
              <p:nvPr/>
            </p:nvSpPr>
            <p:spPr>
              <a:xfrm>
                <a:off x="4223383" y="3047381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4" name="Smiley 13">
                <a:extLst>
                  <a:ext uri="{FF2B5EF4-FFF2-40B4-BE49-F238E27FC236}">
                    <a16:creationId xmlns:a16="http://schemas.microsoft.com/office/drawing/2014/main" id="{DAEFBA96-1F49-4943-B610-2EE2F05A353A}"/>
                  </a:ext>
                </a:extLst>
              </p:cNvPr>
              <p:cNvSpPr/>
              <p:nvPr/>
            </p:nvSpPr>
            <p:spPr>
              <a:xfrm>
                <a:off x="4913764" y="3047534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6927EBA-0D0E-4667-B3D2-F2662E051A31}"/>
                  </a:ext>
                </a:extLst>
              </p:cNvPr>
              <p:cNvSpPr txBox="1"/>
              <p:nvPr/>
            </p:nvSpPr>
            <p:spPr>
              <a:xfrm>
                <a:off x="5604145" y="3285048"/>
                <a:ext cx="802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 (Uhr)</a:t>
                </a:r>
                <a:endParaRPr lang="LID4096" dirty="0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53810FF-CC31-4DBC-B953-9E4E60C5601C}"/>
                  </a:ext>
                </a:extLst>
              </p:cNvPr>
              <p:cNvSpPr txBox="1"/>
              <p:nvPr/>
            </p:nvSpPr>
            <p:spPr>
              <a:xfrm>
                <a:off x="3558527" y="3293223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endParaRPr lang="LID4096" dirty="0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C3F1033-BCBA-48E5-B78E-262C205AC835}"/>
                  </a:ext>
                </a:extLst>
              </p:cNvPr>
              <p:cNvSpPr txBox="1"/>
              <p:nvPr/>
            </p:nvSpPr>
            <p:spPr>
              <a:xfrm>
                <a:off x="4226815" y="3293223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</a:t>
                </a:r>
                <a:endParaRPr lang="LID4096" dirty="0"/>
              </a:p>
            </p:txBody>
          </p:sp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790867FF-D18F-4194-8281-82609D7BE2B0}"/>
                </a:ext>
              </a:extLst>
            </p:cNvPr>
            <p:cNvSpPr txBox="1"/>
            <p:nvPr/>
          </p:nvSpPr>
          <p:spPr>
            <a:xfrm rot="16200000">
              <a:off x="285858" y="1722279"/>
              <a:ext cx="180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Input (Essen</a:t>
              </a:r>
              <a:r>
                <a:rPr lang="de-DE" dirty="0" smtClean="0"/>
                <a:t>)  f(t)</a:t>
              </a:r>
              <a:endParaRPr lang="LID4096" dirty="0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0E4F3C86-51C7-4DFB-B00B-8E389E768179}"/>
                </a:ext>
              </a:extLst>
            </p:cNvPr>
            <p:cNvSpPr/>
            <p:nvPr/>
          </p:nvSpPr>
          <p:spPr>
            <a:xfrm>
              <a:off x="1463040" y="880286"/>
              <a:ext cx="4328160" cy="1786714"/>
            </a:xfrm>
            <a:custGeom>
              <a:avLst/>
              <a:gdLst>
                <a:gd name="connsiteX0" fmla="*/ 0 w 4328160"/>
                <a:gd name="connsiteY0" fmla="*/ 1786714 h 1786714"/>
                <a:gd name="connsiteX1" fmla="*/ 731520 w 4328160"/>
                <a:gd name="connsiteY1" fmla="*/ 1613994 h 1786714"/>
                <a:gd name="connsiteX2" fmla="*/ 853440 w 4328160"/>
                <a:gd name="connsiteY2" fmla="*/ 1105994 h 1786714"/>
                <a:gd name="connsiteX3" fmla="*/ 1452880 w 4328160"/>
                <a:gd name="connsiteY3" fmla="*/ 1735914 h 1786714"/>
                <a:gd name="connsiteX4" fmla="*/ 1488440 w 4328160"/>
                <a:gd name="connsiteY4" fmla="*/ 882474 h 1786714"/>
                <a:gd name="connsiteX5" fmla="*/ 2169160 w 4328160"/>
                <a:gd name="connsiteY5" fmla="*/ 1527634 h 1786714"/>
                <a:gd name="connsiteX6" fmla="*/ 2270760 w 4328160"/>
                <a:gd name="connsiteY6" fmla="*/ 3634 h 1786714"/>
                <a:gd name="connsiteX7" fmla="*/ 3357880 w 4328160"/>
                <a:gd name="connsiteY7" fmla="*/ 1085674 h 1786714"/>
                <a:gd name="connsiteX8" fmla="*/ 3495040 w 4328160"/>
                <a:gd name="connsiteY8" fmla="*/ 521794 h 1786714"/>
                <a:gd name="connsiteX9" fmla="*/ 3870960 w 4328160"/>
                <a:gd name="connsiteY9" fmla="*/ 1517474 h 1786714"/>
                <a:gd name="connsiteX10" fmla="*/ 4328160 w 4328160"/>
                <a:gd name="connsiteY10" fmla="*/ 1669874 h 17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28160" h="1786714">
                  <a:moveTo>
                    <a:pt x="0" y="1786714"/>
                  </a:moveTo>
                  <a:cubicBezTo>
                    <a:pt x="294640" y="1757080"/>
                    <a:pt x="589280" y="1727447"/>
                    <a:pt x="731520" y="1613994"/>
                  </a:cubicBezTo>
                  <a:cubicBezTo>
                    <a:pt x="873760" y="1500541"/>
                    <a:pt x="733213" y="1085674"/>
                    <a:pt x="853440" y="1105994"/>
                  </a:cubicBezTo>
                  <a:cubicBezTo>
                    <a:pt x="973667" y="1126314"/>
                    <a:pt x="1347047" y="1773167"/>
                    <a:pt x="1452880" y="1735914"/>
                  </a:cubicBezTo>
                  <a:cubicBezTo>
                    <a:pt x="1558713" y="1698661"/>
                    <a:pt x="1369060" y="917187"/>
                    <a:pt x="1488440" y="882474"/>
                  </a:cubicBezTo>
                  <a:cubicBezTo>
                    <a:pt x="1607820" y="847761"/>
                    <a:pt x="2038773" y="1674107"/>
                    <a:pt x="2169160" y="1527634"/>
                  </a:cubicBezTo>
                  <a:cubicBezTo>
                    <a:pt x="2299547" y="1381161"/>
                    <a:pt x="2072640" y="77294"/>
                    <a:pt x="2270760" y="3634"/>
                  </a:cubicBezTo>
                  <a:cubicBezTo>
                    <a:pt x="2468880" y="-70026"/>
                    <a:pt x="3153833" y="999314"/>
                    <a:pt x="3357880" y="1085674"/>
                  </a:cubicBezTo>
                  <a:cubicBezTo>
                    <a:pt x="3561927" y="1172034"/>
                    <a:pt x="3409527" y="449827"/>
                    <a:pt x="3495040" y="521794"/>
                  </a:cubicBezTo>
                  <a:cubicBezTo>
                    <a:pt x="3580553" y="593761"/>
                    <a:pt x="3732107" y="1326127"/>
                    <a:pt x="3870960" y="1517474"/>
                  </a:cubicBezTo>
                  <a:cubicBezTo>
                    <a:pt x="4009813" y="1708821"/>
                    <a:pt x="4168986" y="1689347"/>
                    <a:pt x="4328160" y="1669874"/>
                  </a:cubicBezTo>
                </a:path>
              </a:pathLst>
            </a:cu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70" name="Grafik 69">
            <a:extLst>
              <a:ext uri="{FF2B5EF4-FFF2-40B4-BE49-F238E27FC236}">
                <a16:creationId xmlns:a16="http://schemas.microsoft.com/office/drawing/2014/main" id="{FB416600-DC95-44F4-A3E2-56642FE0F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28250" y="247710"/>
            <a:ext cx="5032177" cy="910344"/>
          </a:xfrm>
          <a:prstGeom prst="rect">
            <a:avLst/>
          </a:prstGeom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B5CD95B-18EC-4EFD-8AA3-130CF8B7E87D}"/>
              </a:ext>
            </a:extLst>
          </p:cNvPr>
          <p:cNvGrpSpPr/>
          <p:nvPr/>
        </p:nvGrpSpPr>
        <p:grpSpPr>
          <a:xfrm>
            <a:off x="4270291" y="848674"/>
            <a:ext cx="347438" cy="483233"/>
            <a:chOff x="4601910" y="1342782"/>
            <a:chExt cx="642084" cy="893041"/>
          </a:xfrm>
        </p:grpSpPr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BD9817E2-E00C-471A-A87D-04E735D2D8F1}"/>
                </a:ext>
              </a:extLst>
            </p:cNvPr>
            <p:cNvGrpSpPr/>
            <p:nvPr/>
          </p:nvGrpSpPr>
          <p:grpSpPr>
            <a:xfrm>
              <a:off x="4621500" y="1565970"/>
              <a:ext cx="622494" cy="669853"/>
              <a:chOff x="5556306" y="1488552"/>
              <a:chExt cx="622494" cy="669853"/>
            </a:xfrm>
          </p:grpSpPr>
          <p:grpSp>
            <p:nvGrpSpPr>
              <p:cNvPr id="61" name="Gruppieren 60">
                <a:extLst>
                  <a:ext uri="{FF2B5EF4-FFF2-40B4-BE49-F238E27FC236}">
                    <a16:creationId xmlns:a16="http://schemas.microsoft.com/office/drawing/2014/main" id="{2965BD68-F54E-47F1-AD61-260F41BB9EFE}"/>
                  </a:ext>
                </a:extLst>
              </p:cNvPr>
              <p:cNvGrpSpPr/>
              <p:nvPr/>
            </p:nvGrpSpPr>
            <p:grpSpPr>
              <a:xfrm>
                <a:off x="6096000" y="1488552"/>
                <a:ext cx="82800" cy="648972"/>
                <a:chOff x="5156961" y="1628417"/>
                <a:chExt cx="82800" cy="648972"/>
              </a:xfrm>
            </p:grpSpPr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464D5B44-DAF9-4E49-A37F-348C792EA7DD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4" name="Rechteck 63">
                  <a:extLst>
                    <a:ext uri="{FF2B5EF4-FFF2-40B4-BE49-F238E27FC236}">
                      <a16:creationId xmlns:a16="http://schemas.microsoft.com/office/drawing/2014/main" id="{FD5DCA43-A275-4D84-A56B-FE65B5BAC33E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990944A0-B2DB-462D-8730-89E335F6D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6306" y="1707332"/>
                <a:ext cx="479494" cy="451073"/>
              </a:xfrm>
              <a:prstGeom prst="rect">
                <a:avLst/>
              </a:prstGeom>
            </p:spPr>
          </p:pic>
        </p:grpSp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C13A0BBC-EC07-4288-BDBF-BE5B3AE9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1910" y="1342782"/>
              <a:ext cx="419906" cy="42967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86D8162-57D1-4908-A0AA-AE511C3A3AF2}"/>
              </a:ext>
            </a:extLst>
          </p:cNvPr>
          <p:cNvGrpSpPr/>
          <p:nvPr/>
        </p:nvGrpSpPr>
        <p:grpSpPr>
          <a:xfrm>
            <a:off x="3661550" y="471826"/>
            <a:ext cx="330570" cy="369333"/>
            <a:chOff x="2439547" y="542261"/>
            <a:chExt cx="590494" cy="648972"/>
          </a:xfrm>
        </p:grpSpPr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A352AEBE-9744-491E-A02B-A59D47B1B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9547" y="740160"/>
              <a:ext cx="479494" cy="451073"/>
            </a:xfrm>
            <a:prstGeom prst="rect">
              <a:avLst/>
            </a:prstGeom>
          </p:spPr>
        </p:pic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D8D2A740-FB69-42D1-8EB3-6FD192E9965B}"/>
                </a:ext>
              </a:extLst>
            </p:cNvPr>
            <p:cNvSpPr/>
            <p:nvPr/>
          </p:nvSpPr>
          <p:spPr>
            <a:xfrm>
              <a:off x="2948755" y="542261"/>
              <a:ext cx="81286" cy="648972"/>
            </a:xfrm>
            <a:prstGeom prst="rect">
              <a:avLst/>
            </a:prstGeom>
            <a:solidFill>
              <a:srgbClr val="FF0000"/>
            </a:solidFill>
            <a:ln w="158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7250F50F-37C1-4A5B-A170-12DC3BB39139}"/>
              </a:ext>
            </a:extLst>
          </p:cNvPr>
          <p:cNvGrpSpPr/>
          <p:nvPr/>
        </p:nvGrpSpPr>
        <p:grpSpPr>
          <a:xfrm>
            <a:off x="2264978" y="4586674"/>
            <a:ext cx="347438" cy="483233"/>
            <a:chOff x="4601910" y="1342782"/>
            <a:chExt cx="642084" cy="893041"/>
          </a:xfrm>
        </p:grpSpPr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9307DB83-B2CF-49FF-A874-2D2D84750E8E}"/>
                </a:ext>
              </a:extLst>
            </p:cNvPr>
            <p:cNvGrpSpPr/>
            <p:nvPr/>
          </p:nvGrpSpPr>
          <p:grpSpPr>
            <a:xfrm>
              <a:off x="4621500" y="1565970"/>
              <a:ext cx="622494" cy="669853"/>
              <a:chOff x="5556306" y="1488552"/>
              <a:chExt cx="622494" cy="669853"/>
            </a:xfrm>
          </p:grpSpPr>
          <p:grpSp>
            <p:nvGrpSpPr>
              <p:cNvPr id="99" name="Gruppieren 98">
                <a:extLst>
                  <a:ext uri="{FF2B5EF4-FFF2-40B4-BE49-F238E27FC236}">
                    <a16:creationId xmlns:a16="http://schemas.microsoft.com/office/drawing/2014/main" id="{98E69618-D23E-4339-8EB9-C7FB820C627A}"/>
                  </a:ext>
                </a:extLst>
              </p:cNvPr>
              <p:cNvGrpSpPr/>
              <p:nvPr/>
            </p:nvGrpSpPr>
            <p:grpSpPr>
              <a:xfrm>
                <a:off x="6096000" y="1488552"/>
                <a:ext cx="82800" cy="648972"/>
                <a:chOff x="5156961" y="1628417"/>
                <a:chExt cx="82800" cy="648972"/>
              </a:xfrm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A014B99F-11F0-489E-92B8-9EB36EC89095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2" name="Rechteck 101">
                  <a:extLst>
                    <a:ext uri="{FF2B5EF4-FFF2-40B4-BE49-F238E27FC236}">
                      <a16:creationId xmlns:a16="http://schemas.microsoft.com/office/drawing/2014/main" id="{7C1A34D3-7F06-44BC-85B6-88E20C7791A9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100" name="Grafik 99">
                <a:extLst>
                  <a:ext uri="{FF2B5EF4-FFF2-40B4-BE49-F238E27FC236}">
                    <a16:creationId xmlns:a16="http://schemas.microsoft.com/office/drawing/2014/main" id="{BB4D67ED-61D3-434C-BE8C-08DE58479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6306" y="1707332"/>
                <a:ext cx="479494" cy="451073"/>
              </a:xfrm>
              <a:prstGeom prst="rect">
                <a:avLst/>
              </a:prstGeom>
            </p:spPr>
          </p:pic>
        </p:grpSp>
        <p:pic>
          <p:nvPicPr>
            <p:cNvPr id="98" name="Grafik 97">
              <a:extLst>
                <a:ext uri="{FF2B5EF4-FFF2-40B4-BE49-F238E27FC236}">
                  <a16:creationId xmlns:a16="http://schemas.microsoft.com/office/drawing/2014/main" id="{6EC51600-6C36-4CB2-959F-1094BED00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1910" y="1342782"/>
              <a:ext cx="419906" cy="429672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84F38B29-F3E6-42B7-95EC-1B77C6B7DF92}"/>
              </a:ext>
            </a:extLst>
          </p:cNvPr>
          <p:cNvSpPr txBox="1"/>
          <p:nvPr/>
        </p:nvSpPr>
        <p:spPr>
          <a:xfrm>
            <a:off x="3452165" y="4698359"/>
            <a:ext cx="19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smtClean="0"/>
              <a:t>g(t-x)</a:t>
            </a:r>
            <a:endParaRPr lang="de-DE" i="1" dirty="0"/>
          </a:p>
        </p:txBody>
      </p: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179EF151-1485-41DC-9BD3-5182599488EB}"/>
              </a:ext>
            </a:extLst>
          </p:cNvPr>
          <p:cNvGrpSpPr/>
          <p:nvPr/>
        </p:nvGrpSpPr>
        <p:grpSpPr>
          <a:xfrm>
            <a:off x="7743977" y="2510597"/>
            <a:ext cx="336838" cy="362464"/>
            <a:chOff x="5556306" y="1488552"/>
            <a:chExt cx="622494" cy="669853"/>
          </a:xfrm>
        </p:grpSpPr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EC229A52-2544-46E0-8AA6-A8684232E7FF}"/>
                </a:ext>
              </a:extLst>
            </p:cNvPr>
            <p:cNvGrpSpPr/>
            <p:nvPr/>
          </p:nvGrpSpPr>
          <p:grpSpPr>
            <a:xfrm>
              <a:off x="6096000" y="1488552"/>
              <a:ext cx="82800" cy="648972"/>
              <a:chOff x="5156961" y="1628417"/>
              <a:chExt cx="82800" cy="648972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E1E5A77E-B93C-4A18-A8E4-694C653C8A16}"/>
                  </a:ext>
                </a:extLst>
              </p:cNvPr>
              <p:cNvSpPr/>
              <p:nvPr/>
            </p:nvSpPr>
            <p:spPr>
              <a:xfrm>
                <a:off x="5156961" y="1847717"/>
                <a:ext cx="82800" cy="429672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>
                  <a:solidFill>
                    <a:srgbClr val="FF0000"/>
                  </a:solidFill>
                </a:endParaRPr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76A6ADAF-3B72-4B0E-A3EB-6BC96A645789}"/>
                  </a:ext>
                </a:extLst>
              </p:cNvPr>
              <p:cNvSpPr/>
              <p:nvPr/>
            </p:nvSpPr>
            <p:spPr>
              <a:xfrm>
                <a:off x="5158475" y="1628417"/>
                <a:ext cx="81286" cy="648972"/>
              </a:xfrm>
              <a:prstGeom prst="rect">
                <a:avLst/>
              </a:prstGeom>
              <a:noFill/>
              <a:ln w="158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pic>
          <p:nvPicPr>
            <p:cNvPr id="113" name="Grafik 112">
              <a:extLst>
                <a:ext uri="{FF2B5EF4-FFF2-40B4-BE49-F238E27FC236}">
                  <a16:creationId xmlns:a16="http://schemas.microsoft.com/office/drawing/2014/main" id="{E8868FAC-6A46-4564-ACC3-D5F3D13F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6306" y="1707332"/>
              <a:ext cx="479494" cy="451073"/>
            </a:xfrm>
            <a:prstGeom prst="rect">
              <a:avLst/>
            </a:prstGeom>
          </p:spPr>
        </p:pic>
      </p:grpSp>
      <p:sp>
        <p:nvSpPr>
          <p:cNvPr id="116" name="Textfeld 115">
            <a:extLst>
              <a:ext uri="{FF2B5EF4-FFF2-40B4-BE49-F238E27FC236}">
                <a16:creationId xmlns:a16="http://schemas.microsoft.com/office/drawing/2014/main" id="{347C7E2C-03EA-499E-BE2D-EC1E50D68A64}"/>
              </a:ext>
            </a:extLst>
          </p:cNvPr>
          <p:cNvSpPr txBox="1"/>
          <p:nvPr/>
        </p:nvSpPr>
        <p:spPr>
          <a:xfrm>
            <a:off x="8101991" y="2492430"/>
            <a:ext cx="19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= f(x) * g(t-x)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388041B-F181-4A8A-A9BB-19A231686AFA}"/>
              </a:ext>
            </a:extLst>
          </p:cNvPr>
          <p:cNvSpPr txBox="1"/>
          <p:nvPr/>
        </p:nvSpPr>
        <p:spPr>
          <a:xfrm rot="5400000">
            <a:off x="8399108" y="3565849"/>
            <a:ext cx="71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 …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0471D266-C05C-43CB-B506-9102D6AE0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874" y="1609608"/>
            <a:ext cx="543122" cy="555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15638A1-3871-44D2-955B-7233709B8B31}"/>
                  </a:ext>
                </a:extLst>
              </p:cNvPr>
              <p:cNvSpPr txBox="1"/>
              <p:nvPr/>
            </p:nvSpPr>
            <p:spPr>
              <a:xfrm>
                <a:off x="7593496" y="4819174"/>
                <a:ext cx="2564295" cy="956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15638A1-3871-44D2-955B-7233709B8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496" y="4819174"/>
                <a:ext cx="2564295" cy="9561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reihandform: Form 64">
            <a:extLst>
              <a:ext uri="{FF2B5EF4-FFF2-40B4-BE49-F238E27FC236}">
                <a16:creationId xmlns:a16="http://schemas.microsoft.com/office/drawing/2014/main" id="{49209C98-3B83-4C6E-A2B5-873CD9AE1681}"/>
              </a:ext>
            </a:extLst>
          </p:cNvPr>
          <p:cNvSpPr/>
          <p:nvPr/>
        </p:nvSpPr>
        <p:spPr>
          <a:xfrm>
            <a:off x="1483010" y="3721016"/>
            <a:ext cx="4167019" cy="2227397"/>
          </a:xfrm>
          <a:custGeom>
            <a:avLst/>
            <a:gdLst>
              <a:gd name="connsiteX0" fmla="*/ 0 w 4109987"/>
              <a:gd name="connsiteY0" fmla="*/ 0 h 2050181"/>
              <a:gd name="connsiteX1" fmla="*/ 481263 w 4109987"/>
              <a:gd name="connsiteY1" fmla="*/ 827772 h 2050181"/>
              <a:gd name="connsiteX2" fmla="*/ 1058779 w 4109987"/>
              <a:gd name="connsiteY2" fmla="*/ 1559292 h 2050181"/>
              <a:gd name="connsiteX3" fmla="*/ 2762451 w 4109987"/>
              <a:gd name="connsiteY3" fmla="*/ 1925052 h 2050181"/>
              <a:gd name="connsiteX4" fmla="*/ 4109987 w 4109987"/>
              <a:gd name="connsiteY4" fmla="*/ 2050181 h 205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987" h="2050181">
                <a:moveTo>
                  <a:pt x="0" y="0"/>
                </a:moveTo>
                <a:cubicBezTo>
                  <a:pt x="152400" y="283945"/>
                  <a:pt x="304800" y="567890"/>
                  <a:pt x="481263" y="827772"/>
                </a:cubicBezTo>
                <a:cubicBezTo>
                  <a:pt x="657726" y="1087654"/>
                  <a:pt x="678581" y="1376412"/>
                  <a:pt x="1058779" y="1559292"/>
                </a:cubicBezTo>
                <a:cubicBezTo>
                  <a:pt x="1438977" y="1742172"/>
                  <a:pt x="2253916" y="1843237"/>
                  <a:pt x="2762451" y="1925052"/>
                </a:cubicBezTo>
                <a:cubicBezTo>
                  <a:pt x="3270986" y="2006867"/>
                  <a:pt x="3880585" y="2045368"/>
                  <a:pt x="4109987" y="2050181"/>
                </a:cubicBezTo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hteck 5"/>
          <p:cNvSpPr/>
          <p:nvPr/>
        </p:nvSpPr>
        <p:spPr>
          <a:xfrm>
            <a:off x="2898699" y="4702924"/>
            <a:ext cx="663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smtClean="0"/>
              <a:t>f(x) *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2672479" y="4700086"/>
            <a:ext cx="352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/>
              <a:t>= </a:t>
            </a:r>
            <a:endParaRPr lang="de-DE" dirty="0"/>
          </a:p>
        </p:txBody>
      </p:sp>
      <p:pic>
        <p:nvPicPr>
          <p:cNvPr id="67" name="Picture 2" descr="Never Stop Eating the Sandwich :: Behance"/>
          <p:cNvPicPr>
            <a:picLocks noChangeAspect="1" noChangeArrowheads="1" noCrop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953" y="3793341"/>
            <a:ext cx="1113864" cy="111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36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6" grpId="0"/>
      <p:bldP spid="5" grpId="0"/>
      <p:bldP spid="7" grpId="0"/>
      <p:bldP spid="6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feld 67">
            <a:extLst>
              <a:ext uri="{FF2B5EF4-FFF2-40B4-BE49-F238E27FC236}">
                <a16:creationId xmlns:a16="http://schemas.microsoft.com/office/drawing/2014/main" id="{F9CF36C6-4462-474E-9129-FABB28B194D1}"/>
              </a:ext>
            </a:extLst>
          </p:cNvPr>
          <p:cNvSpPr txBox="1"/>
          <p:nvPr/>
        </p:nvSpPr>
        <p:spPr>
          <a:xfrm>
            <a:off x="7218252" y="1423457"/>
            <a:ext cx="3257591" cy="455964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11AAB7C4-A13E-40EA-A4FB-98EA9AED23F4}"/>
              </a:ext>
            </a:extLst>
          </p:cNvPr>
          <p:cNvCxnSpPr>
            <a:cxnSpLocks/>
          </p:cNvCxnSpPr>
          <p:nvPr/>
        </p:nvCxnSpPr>
        <p:spPr>
          <a:xfrm>
            <a:off x="4357646" y="1423457"/>
            <a:ext cx="0" cy="1656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D5BF4AB7-8AB9-4A61-A2FC-2816A36B6F65}"/>
              </a:ext>
            </a:extLst>
          </p:cNvPr>
          <p:cNvCxnSpPr>
            <a:cxnSpLocks/>
          </p:cNvCxnSpPr>
          <p:nvPr/>
        </p:nvCxnSpPr>
        <p:spPr>
          <a:xfrm>
            <a:off x="3669943" y="931506"/>
            <a:ext cx="0" cy="2196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865996D6-9DA9-440B-A9DD-295700A63848}"/>
              </a:ext>
            </a:extLst>
          </p:cNvPr>
          <p:cNvCxnSpPr>
            <a:cxnSpLocks/>
          </p:cNvCxnSpPr>
          <p:nvPr/>
        </p:nvCxnSpPr>
        <p:spPr>
          <a:xfrm>
            <a:off x="2295456" y="5215278"/>
            <a:ext cx="0" cy="900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66CA3A1-E0A6-42EF-98B9-EAB224687319}"/>
              </a:ext>
            </a:extLst>
          </p:cNvPr>
          <p:cNvGrpSpPr/>
          <p:nvPr/>
        </p:nvGrpSpPr>
        <p:grpSpPr>
          <a:xfrm>
            <a:off x="1434905" y="3565849"/>
            <a:ext cx="4971281" cy="2996402"/>
            <a:chOff x="1434905" y="657992"/>
            <a:chExt cx="4971281" cy="2996402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88E5231-F2D0-474B-8C29-AB88A9643F02}"/>
                </a:ext>
              </a:extLst>
            </p:cNvPr>
            <p:cNvGrpSpPr/>
            <p:nvPr/>
          </p:nvGrpSpPr>
          <p:grpSpPr>
            <a:xfrm>
              <a:off x="1434905" y="657992"/>
              <a:ext cx="4661095" cy="2516697"/>
              <a:chOff x="1434905" y="657992"/>
              <a:chExt cx="4661095" cy="2516697"/>
            </a:xfrm>
          </p:grpSpPr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21F738AB-C59B-4304-9C10-0F997D624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4905" y="657992"/>
                <a:ext cx="0" cy="2516697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DB17C44A-5188-4CA8-89AF-D2C964B2EE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4905" y="3174689"/>
                <a:ext cx="4661095" cy="0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Smiley 42">
              <a:extLst>
                <a:ext uri="{FF2B5EF4-FFF2-40B4-BE49-F238E27FC236}">
                  <a16:creationId xmlns:a16="http://schemas.microsoft.com/office/drawing/2014/main" id="{B8A00107-1721-4B00-AEE2-39AB525614CE}"/>
                </a:ext>
              </a:extLst>
            </p:cNvPr>
            <p:cNvSpPr/>
            <p:nvPr/>
          </p:nvSpPr>
          <p:spPr>
            <a:xfrm>
              <a:off x="2179598" y="3047533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4" name="Smiley 43">
              <a:extLst>
                <a:ext uri="{FF2B5EF4-FFF2-40B4-BE49-F238E27FC236}">
                  <a16:creationId xmlns:a16="http://schemas.microsoft.com/office/drawing/2014/main" id="{78639DF2-BCF0-4FE1-87A5-B34060691752}"/>
                </a:ext>
              </a:extLst>
            </p:cNvPr>
            <p:cNvSpPr/>
            <p:nvPr/>
          </p:nvSpPr>
          <p:spPr>
            <a:xfrm>
              <a:off x="2865528" y="3047533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5" name="Smiley 44">
              <a:extLst>
                <a:ext uri="{FF2B5EF4-FFF2-40B4-BE49-F238E27FC236}">
                  <a16:creationId xmlns:a16="http://schemas.microsoft.com/office/drawing/2014/main" id="{E57BEF08-6FA0-4E39-8CDA-475F38098DF9}"/>
                </a:ext>
              </a:extLst>
            </p:cNvPr>
            <p:cNvSpPr/>
            <p:nvPr/>
          </p:nvSpPr>
          <p:spPr>
            <a:xfrm>
              <a:off x="3547372" y="3039228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Smiley 45">
              <a:extLst>
                <a:ext uri="{FF2B5EF4-FFF2-40B4-BE49-F238E27FC236}">
                  <a16:creationId xmlns:a16="http://schemas.microsoft.com/office/drawing/2014/main" id="{661ADA95-54EE-4996-8CBF-4B0277A76617}"/>
                </a:ext>
              </a:extLst>
            </p:cNvPr>
            <p:cNvSpPr/>
            <p:nvPr/>
          </p:nvSpPr>
          <p:spPr>
            <a:xfrm>
              <a:off x="4223383" y="3047381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7" name="Smiley 46">
              <a:extLst>
                <a:ext uri="{FF2B5EF4-FFF2-40B4-BE49-F238E27FC236}">
                  <a16:creationId xmlns:a16="http://schemas.microsoft.com/office/drawing/2014/main" id="{7761E287-9B10-4F1F-AA77-161475AD37EC}"/>
                </a:ext>
              </a:extLst>
            </p:cNvPr>
            <p:cNvSpPr/>
            <p:nvPr/>
          </p:nvSpPr>
          <p:spPr>
            <a:xfrm>
              <a:off x="4913764" y="3047534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238D314D-9049-4016-BFD4-CD6C5FAC6580}"/>
                </a:ext>
              </a:extLst>
            </p:cNvPr>
            <p:cNvSpPr txBox="1"/>
            <p:nvPr/>
          </p:nvSpPr>
          <p:spPr>
            <a:xfrm>
              <a:off x="2100851" y="3285062"/>
              <a:ext cx="610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t-x</a:t>
              </a:r>
              <a:endParaRPr lang="LID4096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DC1B20C2-BF9A-46EA-9924-4954EA73BDE2}"/>
                </a:ext>
              </a:extLst>
            </p:cNvPr>
            <p:cNvSpPr txBox="1"/>
            <p:nvPr/>
          </p:nvSpPr>
          <p:spPr>
            <a:xfrm>
              <a:off x="5557555" y="3285048"/>
              <a:ext cx="848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 (Std.)</a:t>
              </a:r>
              <a:endParaRPr lang="LID4096" dirty="0"/>
            </a:p>
          </p:txBody>
        </p:sp>
      </p:grpSp>
      <p:sp>
        <p:nvSpPr>
          <p:cNvPr id="57" name="Textfeld 56">
            <a:extLst>
              <a:ext uri="{FF2B5EF4-FFF2-40B4-BE49-F238E27FC236}">
                <a16:creationId xmlns:a16="http://schemas.microsoft.com/office/drawing/2014/main" id="{79497CA5-14E2-458D-9042-492F7BFA5E9E}"/>
              </a:ext>
            </a:extLst>
          </p:cNvPr>
          <p:cNvSpPr txBox="1"/>
          <p:nvPr/>
        </p:nvSpPr>
        <p:spPr>
          <a:xfrm rot="16200000">
            <a:off x="-189257" y="4639475"/>
            <a:ext cx="2409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Verdauen </a:t>
            </a:r>
          </a:p>
          <a:p>
            <a:pPr algn="ctr"/>
            <a:r>
              <a:rPr lang="de-DE" dirty="0"/>
              <a:t>(Restnahrungsrate</a:t>
            </a:r>
            <a:r>
              <a:rPr lang="de-DE" dirty="0" smtClean="0"/>
              <a:t>)  g(t)</a:t>
            </a:r>
            <a:endParaRPr lang="LID4096" dirty="0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F76DDEE-8D5B-4CB9-8CC3-9EA1695E41DB}"/>
              </a:ext>
            </a:extLst>
          </p:cNvPr>
          <p:cNvGrpSpPr/>
          <p:nvPr/>
        </p:nvGrpSpPr>
        <p:grpSpPr>
          <a:xfrm>
            <a:off x="1002240" y="580992"/>
            <a:ext cx="5403946" cy="3004563"/>
            <a:chOff x="1002240" y="580992"/>
            <a:chExt cx="5403946" cy="3004563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66A238DD-09D1-417B-9DD9-22C9C5A32AEB}"/>
                </a:ext>
              </a:extLst>
            </p:cNvPr>
            <p:cNvGrpSpPr/>
            <p:nvPr/>
          </p:nvGrpSpPr>
          <p:grpSpPr>
            <a:xfrm>
              <a:off x="1434905" y="580992"/>
              <a:ext cx="4971281" cy="3004563"/>
              <a:chOff x="1434905" y="657992"/>
              <a:chExt cx="4971281" cy="3004563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3B33B93B-08A8-4C8B-9A47-EE345A7D3AE2}"/>
                  </a:ext>
                </a:extLst>
              </p:cNvPr>
              <p:cNvGrpSpPr/>
              <p:nvPr/>
            </p:nvGrpSpPr>
            <p:grpSpPr>
              <a:xfrm>
                <a:off x="1434905" y="657992"/>
                <a:ext cx="4661095" cy="2516697"/>
                <a:chOff x="1434905" y="657992"/>
                <a:chExt cx="4661095" cy="2516697"/>
              </a:xfrm>
            </p:grpSpPr>
            <p:cxnSp>
              <p:nvCxnSpPr>
                <p:cNvPr id="3" name="Gerade Verbindung mit Pfeil 2">
                  <a:extLst>
                    <a:ext uri="{FF2B5EF4-FFF2-40B4-BE49-F238E27FC236}">
                      <a16:creationId xmlns:a16="http://schemas.microsoft.com/office/drawing/2014/main" id="{C637C5BB-92FD-4E7B-B4FE-EDE13F5A0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05" y="657992"/>
                  <a:ext cx="0" cy="2516697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Gerade Verbindung mit Pfeil 7">
                  <a:extLst>
                    <a:ext uri="{FF2B5EF4-FFF2-40B4-BE49-F238E27FC236}">
                      <a16:creationId xmlns:a16="http://schemas.microsoft.com/office/drawing/2014/main" id="{E4C81F4B-9A6A-450D-8830-85FFCDB910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4905" y="3174689"/>
                  <a:ext cx="4661095" cy="0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Smiley 9">
                <a:extLst>
                  <a:ext uri="{FF2B5EF4-FFF2-40B4-BE49-F238E27FC236}">
                    <a16:creationId xmlns:a16="http://schemas.microsoft.com/office/drawing/2014/main" id="{1443A101-19EC-4556-AE2A-8B830B02249D}"/>
                  </a:ext>
                </a:extLst>
              </p:cNvPr>
              <p:cNvSpPr/>
              <p:nvPr/>
            </p:nvSpPr>
            <p:spPr>
              <a:xfrm>
                <a:off x="217959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1" name="Smiley 10">
                <a:extLst>
                  <a:ext uri="{FF2B5EF4-FFF2-40B4-BE49-F238E27FC236}">
                    <a16:creationId xmlns:a16="http://schemas.microsoft.com/office/drawing/2014/main" id="{9C99C939-61E6-41DA-BE98-AB2C5ADB0D7D}"/>
                  </a:ext>
                </a:extLst>
              </p:cNvPr>
              <p:cNvSpPr/>
              <p:nvPr/>
            </p:nvSpPr>
            <p:spPr>
              <a:xfrm>
                <a:off x="286552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Smiley 11">
                <a:extLst>
                  <a:ext uri="{FF2B5EF4-FFF2-40B4-BE49-F238E27FC236}">
                    <a16:creationId xmlns:a16="http://schemas.microsoft.com/office/drawing/2014/main" id="{12D3C124-30ED-4A3B-B55E-F7905DFCE6A6}"/>
                  </a:ext>
                </a:extLst>
              </p:cNvPr>
              <p:cNvSpPr/>
              <p:nvPr/>
            </p:nvSpPr>
            <p:spPr>
              <a:xfrm>
                <a:off x="3547372" y="3039228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3" name="Smiley 12">
                <a:extLst>
                  <a:ext uri="{FF2B5EF4-FFF2-40B4-BE49-F238E27FC236}">
                    <a16:creationId xmlns:a16="http://schemas.microsoft.com/office/drawing/2014/main" id="{72DB983B-0FD9-4657-869A-E6EC75925FEC}"/>
                  </a:ext>
                </a:extLst>
              </p:cNvPr>
              <p:cNvSpPr/>
              <p:nvPr/>
            </p:nvSpPr>
            <p:spPr>
              <a:xfrm>
                <a:off x="4223383" y="3047381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4" name="Smiley 13">
                <a:extLst>
                  <a:ext uri="{FF2B5EF4-FFF2-40B4-BE49-F238E27FC236}">
                    <a16:creationId xmlns:a16="http://schemas.microsoft.com/office/drawing/2014/main" id="{DAEFBA96-1F49-4943-B610-2EE2F05A353A}"/>
                  </a:ext>
                </a:extLst>
              </p:cNvPr>
              <p:cNvSpPr/>
              <p:nvPr/>
            </p:nvSpPr>
            <p:spPr>
              <a:xfrm>
                <a:off x="4913764" y="3047534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6927EBA-0D0E-4667-B3D2-F2662E051A31}"/>
                  </a:ext>
                </a:extLst>
              </p:cNvPr>
              <p:cNvSpPr txBox="1"/>
              <p:nvPr/>
            </p:nvSpPr>
            <p:spPr>
              <a:xfrm>
                <a:off x="5604145" y="3285048"/>
                <a:ext cx="802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 (Uhr)</a:t>
                </a:r>
                <a:endParaRPr lang="LID4096" dirty="0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53810FF-CC31-4DBC-B953-9E4E60C5601C}"/>
                  </a:ext>
                </a:extLst>
              </p:cNvPr>
              <p:cNvSpPr txBox="1"/>
              <p:nvPr/>
            </p:nvSpPr>
            <p:spPr>
              <a:xfrm>
                <a:off x="3558527" y="3293223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endParaRPr lang="LID4096" dirty="0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C3F1033-BCBA-48E5-B78E-262C205AC835}"/>
                  </a:ext>
                </a:extLst>
              </p:cNvPr>
              <p:cNvSpPr txBox="1"/>
              <p:nvPr/>
            </p:nvSpPr>
            <p:spPr>
              <a:xfrm>
                <a:off x="4226815" y="3293223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</a:t>
                </a:r>
                <a:endParaRPr lang="LID4096" dirty="0"/>
              </a:p>
            </p:txBody>
          </p:sp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790867FF-D18F-4194-8281-82609D7BE2B0}"/>
                </a:ext>
              </a:extLst>
            </p:cNvPr>
            <p:cNvSpPr txBox="1"/>
            <p:nvPr/>
          </p:nvSpPr>
          <p:spPr>
            <a:xfrm rot="16200000">
              <a:off x="285858" y="1722279"/>
              <a:ext cx="180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Input (Essen</a:t>
              </a:r>
              <a:r>
                <a:rPr lang="de-DE" dirty="0" smtClean="0"/>
                <a:t>)  f(t)</a:t>
              </a:r>
              <a:endParaRPr lang="LID4096" dirty="0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0E4F3C86-51C7-4DFB-B00B-8E389E768179}"/>
                </a:ext>
              </a:extLst>
            </p:cNvPr>
            <p:cNvSpPr/>
            <p:nvPr/>
          </p:nvSpPr>
          <p:spPr>
            <a:xfrm>
              <a:off x="1463040" y="880286"/>
              <a:ext cx="4328160" cy="1786714"/>
            </a:xfrm>
            <a:custGeom>
              <a:avLst/>
              <a:gdLst>
                <a:gd name="connsiteX0" fmla="*/ 0 w 4328160"/>
                <a:gd name="connsiteY0" fmla="*/ 1786714 h 1786714"/>
                <a:gd name="connsiteX1" fmla="*/ 731520 w 4328160"/>
                <a:gd name="connsiteY1" fmla="*/ 1613994 h 1786714"/>
                <a:gd name="connsiteX2" fmla="*/ 853440 w 4328160"/>
                <a:gd name="connsiteY2" fmla="*/ 1105994 h 1786714"/>
                <a:gd name="connsiteX3" fmla="*/ 1452880 w 4328160"/>
                <a:gd name="connsiteY3" fmla="*/ 1735914 h 1786714"/>
                <a:gd name="connsiteX4" fmla="*/ 1488440 w 4328160"/>
                <a:gd name="connsiteY4" fmla="*/ 882474 h 1786714"/>
                <a:gd name="connsiteX5" fmla="*/ 2169160 w 4328160"/>
                <a:gd name="connsiteY5" fmla="*/ 1527634 h 1786714"/>
                <a:gd name="connsiteX6" fmla="*/ 2270760 w 4328160"/>
                <a:gd name="connsiteY6" fmla="*/ 3634 h 1786714"/>
                <a:gd name="connsiteX7" fmla="*/ 3357880 w 4328160"/>
                <a:gd name="connsiteY7" fmla="*/ 1085674 h 1786714"/>
                <a:gd name="connsiteX8" fmla="*/ 3495040 w 4328160"/>
                <a:gd name="connsiteY8" fmla="*/ 521794 h 1786714"/>
                <a:gd name="connsiteX9" fmla="*/ 3870960 w 4328160"/>
                <a:gd name="connsiteY9" fmla="*/ 1517474 h 1786714"/>
                <a:gd name="connsiteX10" fmla="*/ 4328160 w 4328160"/>
                <a:gd name="connsiteY10" fmla="*/ 1669874 h 17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28160" h="1786714">
                  <a:moveTo>
                    <a:pt x="0" y="1786714"/>
                  </a:moveTo>
                  <a:cubicBezTo>
                    <a:pt x="294640" y="1757080"/>
                    <a:pt x="589280" y="1727447"/>
                    <a:pt x="731520" y="1613994"/>
                  </a:cubicBezTo>
                  <a:cubicBezTo>
                    <a:pt x="873760" y="1500541"/>
                    <a:pt x="733213" y="1085674"/>
                    <a:pt x="853440" y="1105994"/>
                  </a:cubicBezTo>
                  <a:cubicBezTo>
                    <a:pt x="973667" y="1126314"/>
                    <a:pt x="1347047" y="1773167"/>
                    <a:pt x="1452880" y="1735914"/>
                  </a:cubicBezTo>
                  <a:cubicBezTo>
                    <a:pt x="1558713" y="1698661"/>
                    <a:pt x="1369060" y="917187"/>
                    <a:pt x="1488440" y="882474"/>
                  </a:cubicBezTo>
                  <a:cubicBezTo>
                    <a:pt x="1607820" y="847761"/>
                    <a:pt x="2038773" y="1674107"/>
                    <a:pt x="2169160" y="1527634"/>
                  </a:cubicBezTo>
                  <a:cubicBezTo>
                    <a:pt x="2299547" y="1381161"/>
                    <a:pt x="2072640" y="77294"/>
                    <a:pt x="2270760" y="3634"/>
                  </a:cubicBezTo>
                  <a:cubicBezTo>
                    <a:pt x="2468880" y="-70026"/>
                    <a:pt x="3153833" y="999314"/>
                    <a:pt x="3357880" y="1085674"/>
                  </a:cubicBezTo>
                  <a:cubicBezTo>
                    <a:pt x="3561927" y="1172034"/>
                    <a:pt x="3409527" y="449827"/>
                    <a:pt x="3495040" y="521794"/>
                  </a:cubicBezTo>
                  <a:cubicBezTo>
                    <a:pt x="3580553" y="593761"/>
                    <a:pt x="3732107" y="1326127"/>
                    <a:pt x="3870960" y="1517474"/>
                  </a:cubicBezTo>
                  <a:cubicBezTo>
                    <a:pt x="4009813" y="1708821"/>
                    <a:pt x="4168986" y="1689347"/>
                    <a:pt x="4328160" y="1669874"/>
                  </a:cubicBezTo>
                </a:path>
              </a:pathLst>
            </a:cu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70" name="Grafik 69">
            <a:extLst>
              <a:ext uri="{FF2B5EF4-FFF2-40B4-BE49-F238E27FC236}">
                <a16:creationId xmlns:a16="http://schemas.microsoft.com/office/drawing/2014/main" id="{FB416600-DC95-44F4-A3E2-56642FE0F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328250" y="247710"/>
            <a:ext cx="5032177" cy="910344"/>
          </a:xfrm>
          <a:prstGeom prst="rect">
            <a:avLst/>
          </a:prstGeom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B5CD95B-18EC-4EFD-8AA3-130CF8B7E87D}"/>
              </a:ext>
            </a:extLst>
          </p:cNvPr>
          <p:cNvGrpSpPr/>
          <p:nvPr/>
        </p:nvGrpSpPr>
        <p:grpSpPr>
          <a:xfrm>
            <a:off x="4270291" y="848674"/>
            <a:ext cx="347438" cy="483233"/>
            <a:chOff x="4601910" y="1342782"/>
            <a:chExt cx="642084" cy="893041"/>
          </a:xfrm>
        </p:grpSpPr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BD9817E2-E00C-471A-A87D-04E735D2D8F1}"/>
                </a:ext>
              </a:extLst>
            </p:cNvPr>
            <p:cNvGrpSpPr/>
            <p:nvPr/>
          </p:nvGrpSpPr>
          <p:grpSpPr>
            <a:xfrm>
              <a:off x="4621500" y="1565970"/>
              <a:ext cx="622494" cy="669853"/>
              <a:chOff x="5556306" y="1488552"/>
              <a:chExt cx="622494" cy="669853"/>
            </a:xfrm>
          </p:grpSpPr>
          <p:grpSp>
            <p:nvGrpSpPr>
              <p:cNvPr id="61" name="Gruppieren 60">
                <a:extLst>
                  <a:ext uri="{FF2B5EF4-FFF2-40B4-BE49-F238E27FC236}">
                    <a16:creationId xmlns:a16="http://schemas.microsoft.com/office/drawing/2014/main" id="{2965BD68-F54E-47F1-AD61-260F41BB9EFE}"/>
                  </a:ext>
                </a:extLst>
              </p:cNvPr>
              <p:cNvGrpSpPr/>
              <p:nvPr/>
            </p:nvGrpSpPr>
            <p:grpSpPr>
              <a:xfrm>
                <a:off x="6096000" y="1488552"/>
                <a:ext cx="82800" cy="648972"/>
                <a:chOff x="5156961" y="1628417"/>
                <a:chExt cx="82800" cy="648972"/>
              </a:xfrm>
            </p:grpSpPr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464D5B44-DAF9-4E49-A37F-348C792EA7DD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4" name="Rechteck 63">
                  <a:extLst>
                    <a:ext uri="{FF2B5EF4-FFF2-40B4-BE49-F238E27FC236}">
                      <a16:creationId xmlns:a16="http://schemas.microsoft.com/office/drawing/2014/main" id="{FD5DCA43-A275-4D84-A56B-FE65B5BAC33E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990944A0-B2DB-462D-8730-89E335F6D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6306" y="1707332"/>
                <a:ext cx="479494" cy="451073"/>
              </a:xfrm>
              <a:prstGeom prst="rect">
                <a:avLst/>
              </a:prstGeom>
            </p:spPr>
          </p:pic>
        </p:grpSp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C13A0BBC-EC07-4288-BDBF-BE5B3AE9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1910" y="1342782"/>
              <a:ext cx="419906" cy="42967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86D8162-57D1-4908-A0AA-AE511C3A3AF2}"/>
              </a:ext>
            </a:extLst>
          </p:cNvPr>
          <p:cNvGrpSpPr/>
          <p:nvPr/>
        </p:nvGrpSpPr>
        <p:grpSpPr>
          <a:xfrm>
            <a:off x="3661550" y="471826"/>
            <a:ext cx="330570" cy="369333"/>
            <a:chOff x="2439547" y="542261"/>
            <a:chExt cx="590494" cy="648972"/>
          </a:xfrm>
        </p:grpSpPr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A352AEBE-9744-491E-A02B-A59D47B1B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9547" y="740160"/>
              <a:ext cx="479494" cy="451073"/>
            </a:xfrm>
            <a:prstGeom prst="rect">
              <a:avLst/>
            </a:prstGeom>
          </p:spPr>
        </p:pic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D8D2A740-FB69-42D1-8EB3-6FD192E9965B}"/>
                </a:ext>
              </a:extLst>
            </p:cNvPr>
            <p:cNvSpPr/>
            <p:nvPr/>
          </p:nvSpPr>
          <p:spPr>
            <a:xfrm>
              <a:off x="2948755" y="542261"/>
              <a:ext cx="81286" cy="648972"/>
            </a:xfrm>
            <a:prstGeom prst="rect">
              <a:avLst/>
            </a:prstGeom>
            <a:solidFill>
              <a:srgbClr val="FF0000"/>
            </a:solidFill>
            <a:ln w="158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179EF151-1485-41DC-9BD3-5182599488EB}"/>
              </a:ext>
            </a:extLst>
          </p:cNvPr>
          <p:cNvGrpSpPr/>
          <p:nvPr/>
        </p:nvGrpSpPr>
        <p:grpSpPr>
          <a:xfrm>
            <a:off x="7743977" y="2510597"/>
            <a:ext cx="336838" cy="362464"/>
            <a:chOff x="5556306" y="1488552"/>
            <a:chExt cx="622494" cy="669853"/>
          </a:xfrm>
        </p:grpSpPr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EC229A52-2544-46E0-8AA6-A8684232E7FF}"/>
                </a:ext>
              </a:extLst>
            </p:cNvPr>
            <p:cNvGrpSpPr/>
            <p:nvPr/>
          </p:nvGrpSpPr>
          <p:grpSpPr>
            <a:xfrm>
              <a:off x="6096000" y="1488552"/>
              <a:ext cx="82800" cy="648972"/>
              <a:chOff x="5156961" y="1628417"/>
              <a:chExt cx="82800" cy="648972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E1E5A77E-B93C-4A18-A8E4-694C653C8A16}"/>
                  </a:ext>
                </a:extLst>
              </p:cNvPr>
              <p:cNvSpPr/>
              <p:nvPr/>
            </p:nvSpPr>
            <p:spPr>
              <a:xfrm>
                <a:off x="5156961" y="1847717"/>
                <a:ext cx="82800" cy="429672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>
                  <a:solidFill>
                    <a:srgbClr val="FF0000"/>
                  </a:solidFill>
                </a:endParaRPr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76A6ADAF-3B72-4B0E-A3EB-6BC96A645789}"/>
                  </a:ext>
                </a:extLst>
              </p:cNvPr>
              <p:cNvSpPr/>
              <p:nvPr/>
            </p:nvSpPr>
            <p:spPr>
              <a:xfrm>
                <a:off x="5158475" y="1628417"/>
                <a:ext cx="81286" cy="648972"/>
              </a:xfrm>
              <a:prstGeom prst="rect">
                <a:avLst/>
              </a:prstGeom>
              <a:noFill/>
              <a:ln w="158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pic>
          <p:nvPicPr>
            <p:cNvPr id="113" name="Grafik 112">
              <a:extLst>
                <a:ext uri="{FF2B5EF4-FFF2-40B4-BE49-F238E27FC236}">
                  <a16:creationId xmlns:a16="http://schemas.microsoft.com/office/drawing/2014/main" id="{E8868FAC-6A46-4564-ACC3-D5F3D13F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6306" y="1707332"/>
              <a:ext cx="479494" cy="451073"/>
            </a:xfrm>
            <a:prstGeom prst="rect">
              <a:avLst/>
            </a:prstGeom>
          </p:spPr>
        </p:pic>
      </p:grpSp>
      <p:sp>
        <p:nvSpPr>
          <p:cNvPr id="116" name="Textfeld 115">
            <a:extLst>
              <a:ext uri="{FF2B5EF4-FFF2-40B4-BE49-F238E27FC236}">
                <a16:creationId xmlns:a16="http://schemas.microsoft.com/office/drawing/2014/main" id="{347C7E2C-03EA-499E-BE2D-EC1E50D68A64}"/>
              </a:ext>
            </a:extLst>
          </p:cNvPr>
          <p:cNvSpPr txBox="1"/>
          <p:nvPr/>
        </p:nvSpPr>
        <p:spPr>
          <a:xfrm>
            <a:off x="8101991" y="2492430"/>
            <a:ext cx="19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= f(x) * g(t-x)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388041B-F181-4A8A-A9BB-19A231686AFA}"/>
              </a:ext>
            </a:extLst>
          </p:cNvPr>
          <p:cNvSpPr txBox="1"/>
          <p:nvPr/>
        </p:nvSpPr>
        <p:spPr>
          <a:xfrm rot="5400000">
            <a:off x="8399108" y="3565849"/>
            <a:ext cx="71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 …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0471D266-C05C-43CB-B506-9102D6AE0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874" y="1609608"/>
            <a:ext cx="543122" cy="555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15638A1-3871-44D2-955B-7233709B8B31}"/>
                  </a:ext>
                </a:extLst>
              </p:cNvPr>
              <p:cNvSpPr txBox="1"/>
              <p:nvPr/>
            </p:nvSpPr>
            <p:spPr>
              <a:xfrm>
                <a:off x="7593496" y="4819174"/>
                <a:ext cx="2564295" cy="956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15638A1-3871-44D2-955B-7233709B8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496" y="4819174"/>
                <a:ext cx="2564295" cy="9561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Freihandform: Form 71">
            <a:extLst>
              <a:ext uri="{FF2B5EF4-FFF2-40B4-BE49-F238E27FC236}">
                <a16:creationId xmlns:a16="http://schemas.microsoft.com/office/drawing/2014/main" id="{26DB16D2-8FA5-4F0F-84F2-33C120CFCC34}"/>
              </a:ext>
            </a:extLst>
          </p:cNvPr>
          <p:cNvSpPr/>
          <p:nvPr/>
        </p:nvSpPr>
        <p:spPr>
          <a:xfrm>
            <a:off x="1483010" y="3721016"/>
            <a:ext cx="4167019" cy="2227397"/>
          </a:xfrm>
          <a:custGeom>
            <a:avLst/>
            <a:gdLst>
              <a:gd name="connsiteX0" fmla="*/ 0 w 4109987"/>
              <a:gd name="connsiteY0" fmla="*/ 0 h 2050181"/>
              <a:gd name="connsiteX1" fmla="*/ 481263 w 4109987"/>
              <a:gd name="connsiteY1" fmla="*/ 827772 h 2050181"/>
              <a:gd name="connsiteX2" fmla="*/ 1058779 w 4109987"/>
              <a:gd name="connsiteY2" fmla="*/ 1559292 h 2050181"/>
              <a:gd name="connsiteX3" fmla="*/ 2762451 w 4109987"/>
              <a:gd name="connsiteY3" fmla="*/ 1925052 h 2050181"/>
              <a:gd name="connsiteX4" fmla="*/ 4109987 w 4109987"/>
              <a:gd name="connsiteY4" fmla="*/ 2050181 h 205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987" h="2050181">
                <a:moveTo>
                  <a:pt x="0" y="0"/>
                </a:moveTo>
                <a:cubicBezTo>
                  <a:pt x="152400" y="283945"/>
                  <a:pt x="304800" y="567890"/>
                  <a:pt x="481263" y="827772"/>
                </a:cubicBezTo>
                <a:cubicBezTo>
                  <a:pt x="657726" y="1087654"/>
                  <a:pt x="678581" y="1376412"/>
                  <a:pt x="1058779" y="1559292"/>
                </a:cubicBezTo>
                <a:cubicBezTo>
                  <a:pt x="1438977" y="1742172"/>
                  <a:pt x="2253916" y="1843237"/>
                  <a:pt x="2762451" y="1925052"/>
                </a:cubicBezTo>
                <a:cubicBezTo>
                  <a:pt x="3270986" y="2006867"/>
                  <a:pt x="3880585" y="2045368"/>
                  <a:pt x="4109987" y="2050181"/>
                </a:cubicBezTo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65" name="Grafik 6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7250F50F-37C1-4A5B-A170-12DC3BB39139}"/>
              </a:ext>
            </a:extLst>
          </p:cNvPr>
          <p:cNvGrpSpPr/>
          <p:nvPr/>
        </p:nvGrpSpPr>
        <p:grpSpPr>
          <a:xfrm>
            <a:off x="2264978" y="4586674"/>
            <a:ext cx="347438" cy="483233"/>
            <a:chOff x="4601910" y="1342782"/>
            <a:chExt cx="642084" cy="893041"/>
          </a:xfrm>
        </p:grpSpPr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9307DB83-B2CF-49FF-A874-2D2D84750E8E}"/>
                </a:ext>
              </a:extLst>
            </p:cNvPr>
            <p:cNvGrpSpPr/>
            <p:nvPr/>
          </p:nvGrpSpPr>
          <p:grpSpPr>
            <a:xfrm>
              <a:off x="4621500" y="1565970"/>
              <a:ext cx="622494" cy="669853"/>
              <a:chOff x="5556306" y="1488552"/>
              <a:chExt cx="622494" cy="669853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98E69618-D23E-4339-8EB9-C7FB820C627A}"/>
                  </a:ext>
                </a:extLst>
              </p:cNvPr>
              <p:cNvGrpSpPr/>
              <p:nvPr/>
            </p:nvGrpSpPr>
            <p:grpSpPr>
              <a:xfrm>
                <a:off x="6096000" y="1488552"/>
                <a:ext cx="82800" cy="648972"/>
                <a:chOff x="5156961" y="1628417"/>
                <a:chExt cx="82800" cy="648972"/>
              </a:xfrm>
            </p:grpSpPr>
            <p:sp>
              <p:nvSpPr>
                <p:cNvPr id="79" name="Rechteck 78">
                  <a:extLst>
                    <a:ext uri="{FF2B5EF4-FFF2-40B4-BE49-F238E27FC236}">
                      <a16:creationId xmlns:a16="http://schemas.microsoft.com/office/drawing/2014/main" id="{A014B99F-11F0-489E-92B8-9EB36EC89095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0" name="Rechteck 79">
                  <a:extLst>
                    <a:ext uri="{FF2B5EF4-FFF2-40B4-BE49-F238E27FC236}">
                      <a16:creationId xmlns:a16="http://schemas.microsoft.com/office/drawing/2014/main" id="{7C1A34D3-7F06-44BC-85B6-88E20C7791A9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78" name="Grafik 77">
                <a:extLst>
                  <a:ext uri="{FF2B5EF4-FFF2-40B4-BE49-F238E27FC236}">
                    <a16:creationId xmlns:a16="http://schemas.microsoft.com/office/drawing/2014/main" id="{BB4D67ED-61D3-434C-BE8C-08DE58479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6306" y="1707332"/>
                <a:ext cx="479494" cy="451073"/>
              </a:xfrm>
              <a:prstGeom prst="rect">
                <a:avLst/>
              </a:prstGeom>
            </p:spPr>
          </p:pic>
        </p:grpSp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6EC51600-6C36-4CB2-959F-1094BED00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1910" y="1342782"/>
              <a:ext cx="419906" cy="429672"/>
            </a:xfrm>
            <a:prstGeom prst="rect">
              <a:avLst/>
            </a:prstGeom>
          </p:spPr>
        </p:pic>
      </p:grpSp>
      <p:sp>
        <p:nvSpPr>
          <p:cNvPr id="81" name="Textfeld 80">
            <a:extLst>
              <a:ext uri="{FF2B5EF4-FFF2-40B4-BE49-F238E27FC236}">
                <a16:creationId xmlns:a16="http://schemas.microsoft.com/office/drawing/2014/main" id="{84F38B29-F3E6-42B7-95EC-1B77C6B7DF92}"/>
              </a:ext>
            </a:extLst>
          </p:cNvPr>
          <p:cNvSpPr txBox="1"/>
          <p:nvPr/>
        </p:nvSpPr>
        <p:spPr>
          <a:xfrm>
            <a:off x="3452165" y="4698359"/>
            <a:ext cx="19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smtClean="0"/>
              <a:t>g(t-x)</a:t>
            </a:r>
            <a:endParaRPr lang="de-DE" i="1" dirty="0"/>
          </a:p>
        </p:txBody>
      </p:sp>
      <p:sp>
        <p:nvSpPr>
          <p:cNvPr id="82" name="Rechteck 81"/>
          <p:cNvSpPr/>
          <p:nvPr/>
        </p:nvSpPr>
        <p:spPr>
          <a:xfrm>
            <a:off x="2898699" y="4702924"/>
            <a:ext cx="663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smtClean="0"/>
              <a:t>f(x) *</a:t>
            </a:r>
            <a:endParaRPr lang="de-DE" dirty="0"/>
          </a:p>
        </p:txBody>
      </p:sp>
      <p:sp>
        <p:nvSpPr>
          <p:cNvPr id="83" name="Rechteck 82"/>
          <p:cNvSpPr/>
          <p:nvPr/>
        </p:nvSpPr>
        <p:spPr>
          <a:xfrm>
            <a:off x="2672479" y="4700086"/>
            <a:ext cx="352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/>
              <a:t>=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9703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E532A880-C3ED-4DE5-872F-67EACDD96A85}"/>
              </a:ext>
            </a:extLst>
          </p:cNvPr>
          <p:cNvGrpSpPr/>
          <p:nvPr/>
        </p:nvGrpSpPr>
        <p:grpSpPr>
          <a:xfrm>
            <a:off x="2404635" y="4641086"/>
            <a:ext cx="2267959" cy="417522"/>
            <a:chOff x="2404635" y="4641086"/>
            <a:chExt cx="2267959" cy="417522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84F38B29-F3E6-42B7-95EC-1B77C6B7DF92}"/>
                </a:ext>
              </a:extLst>
            </p:cNvPr>
            <p:cNvSpPr txBox="1"/>
            <p:nvPr/>
          </p:nvSpPr>
          <p:spPr>
            <a:xfrm>
              <a:off x="2732982" y="4689276"/>
              <a:ext cx="1939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= f(x)*g(t-x)</a:t>
              </a:r>
            </a:p>
          </p:txBody>
        </p:sp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F1DFFC38-A171-404B-A214-9CC37F2C558E}"/>
                </a:ext>
              </a:extLst>
            </p:cNvPr>
            <p:cNvGrpSpPr/>
            <p:nvPr/>
          </p:nvGrpSpPr>
          <p:grpSpPr>
            <a:xfrm>
              <a:off x="2404635" y="4641086"/>
              <a:ext cx="316575" cy="352428"/>
              <a:chOff x="4658946" y="1565970"/>
              <a:chExt cx="585048" cy="651306"/>
            </a:xfrm>
          </p:grpSpPr>
          <p:grpSp>
            <p:nvGrpSpPr>
              <p:cNvPr id="89" name="Gruppieren 88">
                <a:extLst>
                  <a:ext uri="{FF2B5EF4-FFF2-40B4-BE49-F238E27FC236}">
                    <a16:creationId xmlns:a16="http://schemas.microsoft.com/office/drawing/2014/main" id="{02FC5791-E9AC-4313-A22E-B6FD31ADA971}"/>
                  </a:ext>
                </a:extLst>
              </p:cNvPr>
              <p:cNvGrpSpPr/>
              <p:nvPr/>
            </p:nvGrpSpPr>
            <p:grpSpPr>
              <a:xfrm>
                <a:off x="5161194" y="1565970"/>
                <a:ext cx="82800" cy="648972"/>
                <a:chOff x="5156961" y="1628417"/>
                <a:chExt cx="82800" cy="648972"/>
              </a:xfrm>
            </p:grpSpPr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1D06B35F-C133-4FCE-9B86-F247D31638C8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D72A7B45-0FBF-4F60-B984-9C32677D790E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90" name="Grafik 89">
                <a:extLst>
                  <a:ext uri="{FF2B5EF4-FFF2-40B4-BE49-F238E27FC236}">
                    <a16:creationId xmlns:a16="http://schemas.microsoft.com/office/drawing/2014/main" id="{76E6A065-DE5F-4EDB-829E-E69277D40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58946" y="1787603"/>
                <a:ext cx="419906" cy="429673"/>
              </a:xfrm>
              <a:prstGeom prst="rect">
                <a:avLst/>
              </a:prstGeom>
            </p:spPr>
          </p:pic>
        </p:grpSp>
      </p:grpSp>
      <p:sp>
        <p:nvSpPr>
          <p:cNvPr id="68" name="Textfeld 67">
            <a:extLst>
              <a:ext uri="{FF2B5EF4-FFF2-40B4-BE49-F238E27FC236}">
                <a16:creationId xmlns:a16="http://schemas.microsoft.com/office/drawing/2014/main" id="{F9CF36C6-4462-474E-9129-FABB28B194D1}"/>
              </a:ext>
            </a:extLst>
          </p:cNvPr>
          <p:cNvSpPr txBox="1"/>
          <p:nvPr/>
        </p:nvSpPr>
        <p:spPr>
          <a:xfrm>
            <a:off x="7218252" y="1423457"/>
            <a:ext cx="3257591" cy="455964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11AAB7C4-A13E-40EA-A4FB-98EA9AED23F4}"/>
              </a:ext>
            </a:extLst>
          </p:cNvPr>
          <p:cNvCxnSpPr>
            <a:cxnSpLocks/>
          </p:cNvCxnSpPr>
          <p:nvPr/>
        </p:nvCxnSpPr>
        <p:spPr>
          <a:xfrm>
            <a:off x="4357646" y="1423457"/>
            <a:ext cx="0" cy="1656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D5BF4AB7-8AB9-4A61-A2FC-2816A36B6F65}"/>
              </a:ext>
            </a:extLst>
          </p:cNvPr>
          <p:cNvCxnSpPr>
            <a:cxnSpLocks/>
          </p:cNvCxnSpPr>
          <p:nvPr/>
        </p:nvCxnSpPr>
        <p:spPr>
          <a:xfrm>
            <a:off x="3669943" y="931506"/>
            <a:ext cx="0" cy="2196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66CA3A1-E0A6-42EF-98B9-EAB224687319}"/>
              </a:ext>
            </a:extLst>
          </p:cNvPr>
          <p:cNvGrpSpPr/>
          <p:nvPr/>
        </p:nvGrpSpPr>
        <p:grpSpPr>
          <a:xfrm>
            <a:off x="1434905" y="3565849"/>
            <a:ext cx="4971281" cy="2996388"/>
            <a:chOff x="1434905" y="657992"/>
            <a:chExt cx="4971281" cy="2996388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88E5231-F2D0-474B-8C29-AB88A9643F02}"/>
                </a:ext>
              </a:extLst>
            </p:cNvPr>
            <p:cNvGrpSpPr/>
            <p:nvPr/>
          </p:nvGrpSpPr>
          <p:grpSpPr>
            <a:xfrm>
              <a:off x="1434905" y="657992"/>
              <a:ext cx="4661095" cy="2516697"/>
              <a:chOff x="1434905" y="657992"/>
              <a:chExt cx="4661095" cy="2516697"/>
            </a:xfrm>
          </p:grpSpPr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21F738AB-C59B-4304-9C10-0F997D624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4905" y="657992"/>
                <a:ext cx="0" cy="2516697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DB17C44A-5188-4CA8-89AF-D2C964B2EE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4905" y="3174689"/>
                <a:ext cx="4661095" cy="0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Smiley 42">
              <a:extLst>
                <a:ext uri="{FF2B5EF4-FFF2-40B4-BE49-F238E27FC236}">
                  <a16:creationId xmlns:a16="http://schemas.microsoft.com/office/drawing/2014/main" id="{B8A00107-1721-4B00-AEE2-39AB525614CE}"/>
                </a:ext>
              </a:extLst>
            </p:cNvPr>
            <p:cNvSpPr/>
            <p:nvPr/>
          </p:nvSpPr>
          <p:spPr>
            <a:xfrm>
              <a:off x="2179598" y="3047533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4" name="Smiley 43">
              <a:extLst>
                <a:ext uri="{FF2B5EF4-FFF2-40B4-BE49-F238E27FC236}">
                  <a16:creationId xmlns:a16="http://schemas.microsoft.com/office/drawing/2014/main" id="{78639DF2-BCF0-4FE1-87A5-B34060691752}"/>
                </a:ext>
              </a:extLst>
            </p:cNvPr>
            <p:cNvSpPr/>
            <p:nvPr/>
          </p:nvSpPr>
          <p:spPr>
            <a:xfrm>
              <a:off x="2865528" y="3047533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5" name="Smiley 44">
              <a:extLst>
                <a:ext uri="{FF2B5EF4-FFF2-40B4-BE49-F238E27FC236}">
                  <a16:creationId xmlns:a16="http://schemas.microsoft.com/office/drawing/2014/main" id="{E57BEF08-6FA0-4E39-8CDA-475F38098DF9}"/>
                </a:ext>
              </a:extLst>
            </p:cNvPr>
            <p:cNvSpPr/>
            <p:nvPr/>
          </p:nvSpPr>
          <p:spPr>
            <a:xfrm>
              <a:off x="3547372" y="3039228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Smiley 45">
              <a:extLst>
                <a:ext uri="{FF2B5EF4-FFF2-40B4-BE49-F238E27FC236}">
                  <a16:creationId xmlns:a16="http://schemas.microsoft.com/office/drawing/2014/main" id="{661ADA95-54EE-4996-8CBF-4B0277A76617}"/>
                </a:ext>
              </a:extLst>
            </p:cNvPr>
            <p:cNvSpPr/>
            <p:nvPr/>
          </p:nvSpPr>
          <p:spPr>
            <a:xfrm>
              <a:off x="4223383" y="3047381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7" name="Smiley 46">
              <a:extLst>
                <a:ext uri="{FF2B5EF4-FFF2-40B4-BE49-F238E27FC236}">
                  <a16:creationId xmlns:a16="http://schemas.microsoft.com/office/drawing/2014/main" id="{7761E287-9B10-4F1F-AA77-161475AD37EC}"/>
                </a:ext>
              </a:extLst>
            </p:cNvPr>
            <p:cNvSpPr/>
            <p:nvPr/>
          </p:nvSpPr>
          <p:spPr>
            <a:xfrm>
              <a:off x="4913764" y="3047534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DC1B20C2-BF9A-46EA-9924-4954EA73BDE2}"/>
                </a:ext>
              </a:extLst>
            </p:cNvPr>
            <p:cNvSpPr txBox="1"/>
            <p:nvPr/>
          </p:nvSpPr>
          <p:spPr>
            <a:xfrm>
              <a:off x="5557555" y="3285048"/>
              <a:ext cx="848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 (Std.)</a:t>
              </a:r>
              <a:endParaRPr lang="LID4096" dirty="0"/>
            </a:p>
          </p:txBody>
        </p:sp>
      </p:grpSp>
      <p:sp>
        <p:nvSpPr>
          <p:cNvPr id="57" name="Textfeld 56">
            <a:extLst>
              <a:ext uri="{FF2B5EF4-FFF2-40B4-BE49-F238E27FC236}">
                <a16:creationId xmlns:a16="http://schemas.microsoft.com/office/drawing/2014/main" id="{79497CA5-14E2-458D-9042-492F7BFA5E9E}"/>
              </a:ext>
            </a:extLst>
          </p:cNvPr>
          <p:cNvSpPr txBox="1"/>
          <p:nvPr/>
        </p:nvSpPr>
        <p:spPr>
          <a:xfrm rot="16200000">
            <a:off x="-189257" y="4639475"/>
            <a:ext cx="2409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Verdauen </a:t>
            </a:r>
          </a:p>
          <a:p>
            <a:pPr algn="ctr"/>
            <a:r>
              <a:rPr lang="de-DE" dirty="0"/>
              <a:t>(Restnahrungsrate</a:t>
            </a:r>
            <a:r>
              <a:rPr lang="de-DE" dirty="0" smtClean="0"/>
              <a:t>)  g(t)</a:t>
            </a:r>
            <a:endParaRPr lang="LID4096" dirty="0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F76DDEE-8D5B-4CB9-8CC3-9EA1695E41DB}"/>
              </a:ext>
            </a:extLst>
          </p:cNvPr>
          <p:cNvGrpSpPr/>
          <p:nvPr/>
        </p:nvGrpSpPr>
        <p:grpSpPr>
          <a:xfrm>
            <a:off x="1002240" y="580992"/>
            <a:ext cx="5403946" cy="3004563"/>
            <a:chOff x="1002240" y="580992"/>
            <a:chExt cx="5403946" cy="3004563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66A238DD-09D1-417B-9DD9-22C9C5A32AEB}"/>
                </a:ext>
              </a:extLst>
            </p:cNvPr>
            <p:cNvGrpSpPr/>
            <p:nvPr/>
          </p:nvGrpSpPr>
          <p:grpSpPr>
            <a:xfrm>
              <a:off x="1434905" y="580992"/>
              <a:ext cx="4971281" cy="3004563"/>
              <a:chOff x="1434905" y="657992"/>
              <a:chExt cx="4971281" cy="3004563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3B33B93B-08A8-4C8B-9A47-EE345A7D3AE2}"/>
                  </a:ext>
                </a:extLst>
              </p:cNvPr>
              <p:cNvGrpSpPr/>
              <p:nvPr/>
            </p:nvGrpSpPr>
            <p:grpSpPr>
              <a:xfrm>
                <a:off x="1434905" y="657992"/>
                <a:ext cx="4661095" cy="2516697"/>
                <a:chOff x="1434905" y="657992"/>
                <a:chExt cx="4661095" cy="2516697"/>
              </a:xfrm>
            </p:grpSpPr>
            <p:cxnSp>
              <p:nvCxnSpPr>
                <p:cNvPr id="3" name="Gerade Verbindung mit Pfeil 2">
                  <a:extLst>
                    <a:ext uri="{FF2B5EF4-FFF2-40B4-BE49-F238E27FC236}">
                      <a16:creationId xmlns:a16="http://schemas.microsoft.com/office/drawing/2014/main" id="{C637C5BB-92FD-4E7B-B4FE-EDE13F5A0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05" y="657992"/>
                  <a:ext cx="0" cy="2516697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Gerade Verbindung mit Pfeil 7">
                  <a:extLst>
                    <a:ext uri="{FF2B5EF4-FFF2-40B4-BE49-F238E27FC236}">
                      <a16:creationId xmlns:a16="http://schemas.microsoft.com/office/drawing/2014/main" id="{E4C81F4B-9A6A-450D-8830-85FFCDB910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4905" y="3174689"/>
                  <a:ext cx="4661095" cy="0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Smiley 9">
                <a:extLst>
                  <a:ext uri="{FF2B5EF4-FFF2-40B4-BE49-F238E27FC236}">
                    <a16:creationId xmlns:a16="http://schemas.microsoft.com/office/drawing/2014/main" id="{1443A101-19EC-4556-AE2A-8B830B02249D}"/>
                  </a:ext>
                </a:extLst>
              </p:cNvPr>
              <p:cNvSpPr/>
              <p:nvPr/>
            </p:nvSpPr>
            <p:spPr>
              <a:xfrm>
                <a:off x="217959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1" name="Smiley 10">
                <a:extLst>
                  <a:ext uri="{FF2B5EF4-FFF2-40B4-BE49-F238E27FC236}">
                    <a16:creationId xmlns:a16="http://schemas.microsoft.com/office/drawing/2014/main" id="{9C99C939-61E6-41DA-BE98-AB2C5ADB0D7D}"/>
                  </a:ext>
                </a:extLst>
              </p:cNvPr>
              <p:cNvSpPr/>
              <p:nvPr/>
            </p:nvSpPr>
            <p:spPr>
              <a:xfrm>
                <a:off x="286552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Smiley 11">
                <a:extLst>
                  <a:ext uri="{FF2B5EF4-FFF2-40B4-BE49-F238E27FC236}">
                    <a16:creationId xmlns:a16="http://schemas.microsoft.com/office/drawing/2014/main" id="{12D3C124-30ED-4A3B-B55E-F7905DFCE6A6}"/>
                  </a:ext>
                </a:extLst>
              </p:cNvPr>
              <p:cNvSpPr/>
              <p:nvPr/>
            </p:nvSpPr>
            <p:spPr>
              <a:xfrm>
                <a:off x="3547372" y="3039228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3" name="Smiley 12">
                <a:extLst>
                  <a:ext uri="{FF2B5EF4-FFF2-40B4-BE49-F238E27FC236}">
                    <a16:creationId xmlns:a16="http://schemas.microsoft.com/office/drawing/2014/main" id="{72DB983B-0FD9-4657-869A-E6EC75925FEC}"/>
                  </a:ext>
                </a:extLst>
              </p:cNvPr>
              <p:cNvSpPr/>
              <p:nvPr/>
            </p:nvSpPr>
            <p:spPr>
              <a:xfrm>
                <a:off x="4223383" y="3047381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4" name="Smiley 13">
                <a:extLst>
                  <a:ext uri="{FF2B5EF4-FFF2-40B4-BE49-F238E27FC236}">
                    <a16:creationId xmlns:a16="http://schemas.microsoft.com/office/drawing/2014/main" id="{DAEFBA96-1F49-4943-B610-2EE2F05A353A}"/>
                  </a:ext>
                </a:extLst>
              </p:cNvPr>
              <p:cNvSpPr/>
              <p:nvPr/>
            </p:nvSpPr>
            <p:spPr>
              <a:xfrm>
                <a:off x="4913764" y="3047534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6927EBA-0D0E-4667-B3D2-F2662E051A31}"/>
                  </a:ext>
                </a:extLst>
              </p:cNvPr>
              <p:cNvSpPr txBox="1"/>
              <p:nvPr/>
            </p:nvSpPr>
            <p:spPr>
              <a:xfrm>
                <a:off x="5604145" y="3285048"/>
                <a:ext cx="802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 (Uhr)</a:t>
                </a:r>
                <a:endParaRPr lang="LID4096" dirty="0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C3F1033-BCBA-48E5-B78E-262C205AC835}"/>
                  </a:ext>
                </a:extLst>
              </p:cNvPr>
              <p:cNvSpPr txBox="1"/>
              <p:nvPr/>
            </p:nvSpPr>
            <p:spPr>
              <a:xfrm>
                <a:off x="4226815" y="3293223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</a:t>
                </a:r>
                <a:endParaRPr lang="LID4096" dirty="0"/>
              </a:p>
            </p:txBody>
          </p:sp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790867FF-D18F-4194-8281-82609D7BE2B0}"/>
                </a:ext>
              </a:extLst>
            </p:cNvPr>
            <p:cNvSpPr txBox="1"/>
            <p:nvPr/>
          </p:nvSpPr>
          <p:spPr>
            <a:xfrm rot="16200000">
              <a:off x="285858" y="1722279"/>
              <a:ext cx="180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Input (Essen</a:t>
              </a:r>
              <a:r>
                <a:rPr lang="de-DE" dirty="0" smtClean="0"/>
                <a:t>)  f(t)</a:t>
              </a:r>
              <a:endParaRPr lang="LID4096" dirty="0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0E4F3C86-51C7-4DFB-B00B-8E389E768179}"/>
                </a:ext>
              </a:extLst>
            </p:cNvPr>
            <p:cNvSpPr/>
            <p:nvPr/>
          </p:nvSpPr>
          <p:spPr>
            <a:xfrm>
              <a:off x="1463040" y="880286"/>
              <a:ext cx="4328160" cy="1786714"/>
            </a:xfrm>
            <a:custGeom>
              <a:avLst/>
              <a:gdLst>
                <a:gd name="connsiteX0" fmla="*/ 0 w 4328160"/>
                <a:gd name="connsiteY0" fmla="*/ 1786714 h 1786714"/>
                <a:gd name="connsiteX1" fmla="*/ 731520 w 4328160"/>
                <a:gd name="connsiteY1" fmla="*/ 1613994 h 1786714"/>
                <a:gd name="connsiteX2" fmla="*/ 853440 w 4328160"/>
                <a:gd name="connsiteY2" fmla="*/ 1105994 h 1786714"/>
                <a:gd name="connsiteX3" fmla="*/ 1452880 w 4328160"/>
                <a:gd name="connsiteY3" fmla="*/ 1735914 h 1786714"/>
                <a:gd name="connsiteX4" fmla="*/ 1488440 w 4328160"/>
                <a:gd name="connsiteY4" fmla="*/ 882474 h 1786714"/>
                <a:gd name="connsiteX5" fmla="*/ 2169160 w 4328160"/>
                <a:gd name="connsiteY5" fmla="*/ 1527634 h 1786714"/>
                <a:gd name="connsiteX6" fmla="*/ 2270760 w 4328160"/>
                <a:gd name="connsiteY6" fmla="*/ 3634 h 1786714"/>
                <a:gd name="connsiteX7" fmla="*/ 3357880 w 4328160"/>
                <a:gd name="connsiteY7" fmla="*/ 1085674 h 1786714"/>
                <a:gd name="connsiteX8" fmla="*/ 3495040 w 4328160"/>
                <a:gd name="connsiteY8" fmla="*/ 521794 h 1786714"/>
                <a:gd name="connsiteX9" fmla="*/ 3870960 w 4328160"/>
                <a:gd name="connsiteY9" fmla="*/ 1517474 h 1786714"/>
                <a:gd name="connsiteX10" fmla="*/ 4328160 w 4328160"/>
                <a:gd name="connsiteY10" fmla="*/ 1669874 h 17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28160" h="1786714">
                  <a:moveTo>
                    <a:pt x="0" y="1786714"/>
                  </a:moveTo>
                  <a:cubicBezTo>
                    <a:pt x="294640" y="1757080"/>
                    <a:pt x="589280" y="1727447"/>
                    <a:pt x="731520" y="1613994"/>
                  </a:cubicBezTo>
                  <a:cubicBezTo>
                    <a:pt x="873760" y="1500541"/>
                    <a:pt x="733213" y="1085674"/>
                    <a:pt x="853440" y="1105994"/>
                  </a:cubicBezTo>
                  <a:cubicBezTo>
                    <a:pt x="973667" y="1126314"/>
                    <a:pt x="1347047" y="1773167"/>
                    <a:pt x="1452880" y="1735914"/>
                  </a:cubicBezTo>
                  <a:cubicBezTo>
                    <a:pt x="1558713" y="1698661"/>
                    <a:pt x="1369060" y="917187"/>
                    <a:pt x="1488440" y="882474"/>
                  </a:cubicBezTo>
                  <a:cubicBezTo>
                    <a:pt x="1607820" y="847761"/>
                    <a:pt x="2038773" y="1674107"/>
                    <a:pt x="2169160" y="1527634"/>
                  </a:cubicBezTo>
                  <a:cubicBezTo>
                    <a:pt x="2299547" y="1381161"/>
                    <a:pt x="2072640" y="77294"/>
                    <a:pt x="2270760" y="3634"/>
                  </a:cubicBezTo>
                  <a:cubicBezTo>
                    <a:pt x="2468880" y="-70026"/>
                    <a:pt x="3153833" y="999314"/>
                    <a:pt x="3357880" y="1085674"/>
                  </a:cubicBezTo>
                  <a:cubicBezTo>
                    <a:pt x="3561927" y="1172034"/>
                    <a:pt x="3409527" y="449827"/>
                    <a:pt x="3495040" y="521794"/>
                  </a:cubicBezTo>
                  <a:cubicBezTo>
                    <a:pt x="3580553" y="593761"/>
                    <a:pt x="3732107" y="1326127"/>
                    <a:pt x="3870960" y="1517474"/>
                  </a:cubicBezTo>
                  <a:cubicBezTo>
                    <a:pt x="4009813" y="1708821"/>
                    <a:pt x="4168986" y="1689347"/>
                    <a:pt x="4328160" y="1669874"/>
                  </a:cubicBezTo>
                </a:path>
              </a:pathLst>
            </a:cu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70" name="Grafik 69">
            <a:extLst>
              <a:ext uri="{FF2B5EF4-FFF2-40B4-BE49-F238E27FC236}">
                <a16:creationId xmlns:a16="http://schemas.microsoft.com/office/drawing/2014/main" id="{FB416600-DC95-44F4-A3E2-56642FE0F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328250" y="247710"/>
            <a:ext cx="5032177" cy="910344"/>
          </a:xfrm>
          <a:prstGeom prst="rect">
            <a:avLst/>
          </a:prstGeom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B5CD95B-18EC-4EFD-8AA3-130CF8B7E87D}"/>
              </a:ext>
            </a:extLst>
          </p:cNvPr>
          <p:cNvGrpSpPr/>
          <p:nvPr/>
        </p:nvGrpSpPr>
        <p:grpSpPr>
          <a:xfrm>
            <a:off x="4312153" y="975435"/>
            <a:ext cx="316575" cy="352428"/>
            <a:chOff x="4658946" y="1565970"/>
            <a:chExt cx="585048" cy="651306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2965BD68-F54E-47F1-AD61-260F41BB9EFE}"/>
                </a:ext>
              </a:extLst>
            </p:cNvPr>
            <p:cNvGrpSpPr/>
            <p:nvPr/>
          </p:nvGrpSpPr>
          <p:grpSpPr>
            <a:xfrm>
              <a:off x="5161194" y="1565970"/>
              <a:ext cx="82800" cy="648972"/>
              <a:chOff x="5156961" y="1628417"/>
              <a:chExt cx="82800" cy="648972"/>
            </a:xfrm>
          </p:grpSpPr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464D5B44-DAF9-4E49-A37F-348C792EA7DD}"/>
                  </a:ext>
                </a:extLst>
              </p:cNvPr>
              <p:cNvSpPr/>
              <p:nvPr/>
            </p:nvSpPr>
            <p:spPr>
              <a:xfrm>
                <a:off x="5156961" y="1847717"/>
                <a:ext cx="82800" cy="429672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D5DCA43-A275-4D84-A56B-FE65B5BAC33E}"/>
                  </a:ext>
                </a:extLst>
              </p:cNvPr>
              <p:cNvSpPr/>
              <p:nvPr/>
            </p:nvSpPr>
            <p:spPr>
              <a:xfrm>
                <a:off x="5158475" y="1628417"/>
                <a:ext cx="81286" cy="648972"/>
              </a:xfrm>
              <a:prstGeom prst="rect">
                <a:avLst/>
              </a:prstGeom>
              <a:noFill/>
              <a:ln w="158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C13A0BBC-EC07-4288-BDBF-BE5B3AE9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8946" y="1787603"/>
              <a:ext cx="419906" cy="429673"/>
            </a:xfrm>
            <a:prstGeom prst="rect">
              <a:avLst/>
            </a:prstGeom>
          </p:spPr>
        </p:pic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179EF151-1485-41DC-9BD3-5182599488EB}"/>
              </a:ext>
            </a:extLst>
          </p:cNvPr>
          <p:cNvGrpSpPr/>
          <p:nvPr/>
        </p:nvGrpSpPr>
        <p:grpSpPr>
          <a:xfrm>
            <a:off x="7743977" y="2510597"/>
            <a:ext cx="336838" cy="362464"/>
            <a:chOff x="5556306" y="1488552"/>
            <a:chExt cx="622494" cy="669853"/>
          </a:xfrm>
        </p:grpSpPr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EC229A52-2544-46E0-8AA6-A8684232E7FF}"/>
                </a:ext>
              </a:extLst>
            </p:cNvPr>
            <p:cNvGrpSpPr/>
            <p:nvPr/>
          </p:nvGrpSpPr>
          <p:grpSpPr>
            <a:xfrm>
              <a:off x="6096000" y="1488552"/>
              <a:ext cx="82800" cy="648972"/>
              <a:chOff x="5156961" y="1628417"/>
              <a:chExt cx="82800" cy="648972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E1E5A77E-B93C-4A18-A8E4-694C653C8A16}"/>
                  </a:ext>
                </a:extLst>
              </p:cNvPr>
              <p:cNvSpPr/>
              <p:nvPr/>
            </p:nvSpPr>
            <p:spPr>
              <a:xfrm>
                <a:off x="5156961" y="1847717"/>
                <a:ext cx="82800" cy="429672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>
                  <a:solidFill>
                    <a:srgbClr val="FF0000"/>
                  </a:solidFill>
                </a:endParaRPr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76A6ADAF-3B72-4B0E-A3EB-6BC96A645789}"/>
                  </a:ext>
                </a:extLst>
              </p:cNvPr>
              <p:cNvSpPr/>
              <p:nvPr/>
            </p:nvSpPr>
            <p:spPr>
              <a:xfrm>
                <a:off x="5158475" y="1628417"/>
                <a:ext cx="81286" cy="648972"/>
              </a:xfrm>
              <a:prstGeom prst="rect">
                <a:avLst/>
              </a:prstGeom>
              <a:noFill/>
              <a:ln w="158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pic>
          <p:nvPicPr>
            <p:cNvPr id="113" name="Grafik 112">
              <a:extLst>
                <a:ext uri="{FF2B5EF4-FFF2-40B4-BE49-F238E27FC236}">
                  <a16:creationId xmlns:a16="http://schemas.microsoft.com/office/drawing/2014/main" id="{E8868FAC-6A46-4564-ACC3-D5F3D13F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6306" y="1707332"/>
              <a:ext cx="479494" cy="451073"/>
            </a:xfrm>
            <a:prstGeom prst="rect">
              <a:avLst/>
            </a:prstGeom>
          </p:spPr>
        </p:pic>
      </p:grpSp>
      <p:sp>
        <p:nvSpPr>
          <p:cNvPr id="116" name="Textfeld 115">
            <a:extLst>
              <a:ext uri="{FF2B5EF4-FFF2-40B4-BE49-F238E27FC236}">
                <a16:creationId xmlns:a16="http://schemas.microsoft.com/office/drawing/2014/main" id="{347C7E2C-03EA-499E-BE2D-EC1E50D68A64}"/>
              </a:ext>
            </a:extLst>
          </p:cNvPr>
          <p:cNvSpPr txBox="1"/>
          <p:nvPr/>
        </p:nvSpPr>
        <p:spPr>
          <a:xfrm>
            <a:off x="8101991" y="2492430"/>
            <a:ext cx="19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= f(x) * g(t-x)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388041B-F181-4A8A-A9BB-19A231686AFA}"/>
              </a:ext>
            </a:extLst>
          </p:cNvPr>
          <p:cNvSpPr txBox="1"/>
          <p:nvPr/>
        </p:nvSpPr>
        <p:spPr>
          <a:xfrm rot="5400000">
            <a:off x="8399108" y="3565849"/>
            <a:ext cx="71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 …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0471D266-C05C-43CB-B506-9102D6AE0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874" y="1609608"/>
            <a:ext cx="543122" cy="555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15638A1-3871-44D2-955B-7233709B8B31}"/>
                  </a:ext>
                </a:extLst>
              </p:cNvPr>
              <p:cNvSpPr txBox="1"/>
              <p:nvPr/>
            </p:nvSpPr>
            <p:spPr>
              <a:xfrm>
                <a:off x="7593496" y="4819174"/>
                <a:ext cx="2564295" cy="956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15638A1-3871-44D2-955B-7233709B8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496" y="4819174"/>
                <a:ext cx="2564295" cy="9561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7C8F22E-3D19-4A42-94E0-DD4D394A6EBA}"/>
              </a:ext>
            </a:extLst>
          </p:cNvPr>
          <p:cNvCxnSpPr>
            <a:cxnSpLocks/>
            <a:endCxn id="120" idx="0"/>
          </p:cNvCxnSpPr>
          <p:nvPr/>
        </p:nvCxnSpPr>
        <p:spPr>
          <a:xfrm flipH="1">
            <a:off x="1483010" y="1423457"/>
            <a:ext cx="2874636" cy="229755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87EE7DAC-3216-4D3C-845B-C65F0153EB1D}"/>
              </a:ext>
            </a:extLst>
          </p:cNvPr>
          <p:cNvCxnSpPr>
            <a:cxnSpLocks/>
            <a:stCxn id="66" idx="0"/>
          </p:cNvCxnSpPr>
          <p:nvPr/>
        </p:nvCxnSpPr>
        <p:spPr>
          <a:xfrm>
            <a:off x="1463040" y="2667000"/>
            <a:ext cx="2888413" cy="315628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42053019-CDB1-4CE2-BC17-7503C4E61D5D}"/>
              </a:ext>
            </a:extLst>
          </p:cNvPr>
          <p:cNvCxnSpPr>
            <a:cxnSpLocks/>
          </p:cNvCxnSpPr>
          <p:nvPr/>
        </p:nvCxnSpPr>
        <p:spPr>
          <a:xfrm flipH="1">
            <a:off x="1862667" y="931506"/>
            <a:ext cx="2035566" cy="352196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94CE8D8-2821-45C7-86A6-001996DCFB32}"/>
              </a:ext>
            </a:extLst>
          </p:cNvPr>
          <p:cNvCxnSpPr>
            <a:cxnSpLocks/>
          </p:cNvCxnSpPr>
          <p:nvPr/>
        </p:nvCxnSpPr>
        <p:spPr>
          <a:xfrm flipH="1">
            <a:off x="2598821" y="2098249"/>
            <a:ext cx="673770" cy="335927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28C794AD-0884-4AC4-A3C2-2EA91F6BBAB9}"/>
              </a:ext>
            </a:extLst>
          </p:cNvPr>
          <p:cNvCxnSpPr>
            <a:cxnSpLocks/>
          </p:cNvCxnSpPr>
          <p:nvPr/>
        </p:nvCxnSpPr>
        <p:spPr>
          <a:xfrm>
            <a:off x="2676407" y="2396691"/>
            <a:ext cx="434643" cy="323364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6D11ED4F-9AFF-456E-A45C-5324281C25E7}"/>
              </a:ext>
            </a:extLst>
          </p:cNvPr>
          <p:cNvCxnSpPr>
            <a:cxnSpLocks/>
            <a:stCxn id="66" idx="1"/>
          </p:cNvCxnSpPr>
          <p:nvPr/>
        </p:nvCxnSpPr>
        <p:spPr>
          <a:xfrm>
            <a:off x="2194560" y="2494280"/>
            <a:ext cx="1475383" cy="322072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1B20E1BD-7A36-4CA2-80F9-37445B050B35}"/>
              </a:ext>
            </a:extLst>
          </p:cNvPr>
          <p:cNvCxnSpPr>
            <a:cxnSpLocks/>
          </p:cNvCxnSpPr>
          <p:nvPr/>
        </p:nvCxnSpPr>
        <p:spPr>
          <a:xfrm flipH="1">
            <a:off x="2194560" y="1609608"/>
            <a:ext cx="1475383" cy="3449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reihandform: Form 119">
            <a:extLst>
              <a:ext uri="{FF2B5EF4-FFF2-40B4-BE49-F238E27FC236}">
                <a16:creationId xmlns:a16="http://schemas.microsoft.com/office/drawing/2014/main" id="{F0F431C0-011B-49B0-B1BE-52F5BF69BA9E}"/>
              </a:ext>
            </a:extLst>
          </p:cNvPr>
          <p:cNvSpPr/>
          <p:nvPr/>
        </p:nvSpPr>
        <p:spPr>
          <a:xfrm>
            <a:off x="1483010" y="3721016"/>
            <a:ext cx="4167019" cy="2227397"/>
          </a:xfrm>
          <a:custGeom>
            <a:avLst/>
            <a:gdLst>
              <a:gd name="connsiteX0" fmla="*/ 0 w 4109987"/>
              <a:gd name="connsiteY0" fmla="*/ 0 h 2050181"/>
              <a:gd name="connsiteX1" fmla="*/ 481263 w 4109987"/>
              <a:gd name="connsiteY1" fmla="*/ 827772 h 2050181"/>
              <a:gd name="connsiteX2" fmla="*/ 1058779 w 4109987"/>
              <a:gd name="connsiteY2" fmla="*/ 1559292 h 2050181"/>
              <a:gd name="connsiteX3" fmla="*/ 2762451 w 4109987"/>
              <a:gd name="connsiteY3" fmla="*/ 1925052 h 2050181"/>
              <a:gd name="connsiteX4" fmla="*/ 4109987 w 4109987"/>
              <a:gd name="connsiteY4" fmla="*/ 2050181 h 205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987" h="2050181">
                <a:moveTo>
                  <a:pt x="0" y="0"/>
                </a:moveTo>
                <a:cubicBezTo>
                  <a:pt x="152400" y="283945"/>
                  <a:pt x="304800" y="567890"/>
                  <a:pt x="481263" y="827772"/>
                </a:cubicBezTo>
                <a:cubicBezTo>
                  <a:pt x="657726" y="1087654"/>
                  <a:pt x="678581" y="1376412"/>
                  <a:pt x="1058779" y="1559292"/>
                </a:cubicBezTo>
                <a:cubicBezTo>
                  <a:pt x="1438977" y="1742172"/>
                  <a:pt x="2253916" y="1843237"/>
                  <a:pt x="2762451" y="1925052"/>
                </a:cubicBezTo>
                <a:cubicBezTo>
                  <a:pt x="3270986" y="2006867"/>
                  <a:pt x="3880585" y="2045368"/>
                  <a:pt x="4109987" y="2050181"/>
                </a:cubicBezTo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62" name="Grafik 6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3130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E532A880-C3ED-4DE5-872F-67EACDD96A85}"/>
              </a:ext>
            </a:extLst>
          </p:cNvPr>
          <p:cNvGrpSpPr/>
          <p:nvPr/>
        </p:nvGrpSpPr>
        <p:grpSpPr>
          <a:xfrm>
            <a:off x="2404635" y="4641086"/>
            <a:ext cx="2267959" cy="417522"/>
            <a:chOff x="2404635" y="4641086"/>
            <a:chExt cx="2267959" cy="417522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84F38B29-F3E6-42B7-95EC-1B77C6B7DF92}"/>
                </a:ext>
              </a:extLst>
            </p:cNvPr>
            <p:cNvSpPr txBox="1"/>
            <p:nvPr/>
          </p:nvSpPr>
          <p:spPr>
            <a:xfrm>
              <a:off x="2732982" y="4689276"/>
              <a:ext cx="1939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= f(x)*g(t-x)</a:t>
              </a:r>
            </a:p>
          </p:txBody>
        </p:sp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F1DFFC38-A171-404B-A214-9CC37F2C558E}"/>
                </a:ext>
              </a:extLst>
            </p:cNvPr>
            <p:cNvGrpSpPr/>
            <p:nvPr/>
          </p:nvGrpSpPr>
          <p:grpSpPr>
            <a:xfrm>
              <a:off x="2404635" y="4641086"/>
              <a:ext cx="316575" cy="352428"/>
              <a:chOff x="4658946" y="1565970"/>
              <a:chExt cx="585048" cy="651306"/>
            </a:xfrm>
          </p:grpSpPr>
          <p:grpSp>
            <p:nvGrpSpPr>
              <p:cNvPr id="89" name="Gruppieren 88">
                <a:extLst>
                  <a:ext uri="{FF2B5EF4-FFF2-40B4-BE49-F238E27FC236}">
                    <a16:creationId xmlns:a16="http://schemas.microsoft.com/office/drawing/2014/main" id="{02FC5791-E9AC-4313-A22E-B6FD31ADA971}"/>
                  </a:ext>
                </a:extLst>
              </p:cNvPr>
              <p:cNvGrpSpPr/>
              <p:nvPr/>
            </p:nvGrpSpPr>
            <p:grpSpPr>
              <a:xfrm>
                <a:off x="5161194" y="1565970"/>
                <a:ext cx="82800" cy="648972"/>
                <a:chOff x="5156961" y="1628417"/>
                <a:chExt cx="82800" cy="648972"/>
              </a:xfrm>
            </p:grpSpPr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1D06B35F-C133-4FCE-9B86-F247D31638C8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D72A7B45-0FBF-4F60-B984-9C32677D790E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90" name="Grafik 89">
                <a:extLst>
                  <a:ext uri="{FF2B5EF4-FFF2-40B4-BE49-F238E27FC236}">
                    <a16:creationId xmlns:a16="http://schemas.microsoft.com/office/drawing/2014/main" id="{76E6A065-DE5F-4EDB-829E-E69277D40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58946" y="1787603"/>
                <a:ext cx="419906" cy="429673"/>
              </a:xfrm>
              <a:prstGeom prst="rect">
                <a:avLst/>
              </a:prstGeom>
            </p:spPr>
          </p:pic>
        </p:grpSp>
      </p:grpSp>
      <p:sp>
        <p:nvSpPr>
          <p:cNvPr id="68" name="Textfeld 67">
            <a:extLst>
              <a:ext uri="{FF2B5EF4-FFF2-40B4-BE49-F238E27FC236}">
                <a16:creationId xmlns:a16="http://schemas.microsoft.com/office/drawing/2014/main" id="{F9CF36C6-4462-474E-9129-FABB28B194D1}"/>
              </a:ext>
            </a:extLst>
          </p:cNvPr>
          <p:cNvSpPr txBox="1"/>
          <p:nvPr/>
        </p:nvSpPr>
        <p:spPr>
          <a:xfrm>
            <a:off x="7218252" y="1423457"/>
            <a:ext cx="3257591" cy="455964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11AAB7C4-A13E-40EA-A4FB-98EA9AED23F4}"/>
              </a:ext>
            </a:extLst>
          </p:cNvPr>
          <p:cNvCxnSpPr>
            <a:cxnSpLocks/>
          </p:cNvCxnSpPr>
          <p:nvPr/>
        </p:nvCxnSpPr>
        <p:spPr>
          <a:xfrm>
            <a:off x="4357646" y="1423457"/>
            <a:ext cx="0" cy="1656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D5BF4AB7-8AB9-4A61-A2FC-2816A36B6F65}"/>
              </a:ext>
            </a:extLst>
          </p:cNvPr>
          <p:cNvCxnSpPr>
            <a:cxnSpLocks/>
          </p:cNvCxnSpPr>
          <p:nvPr/>
        </p:nvCxnSpPr>
        <p:spPr>
          <a:xfrm>
            <a:off x="3669943" y="931506"/>
            <a:ext cx="0" cy="2196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66CA3A1-E0A6-42EF-98B9-EAB224687319}"/>
              </a:ext>
            </a:extLst>
          </p:cNvPr>
          <p:cNvGrpSpPr/>
          <p:nvPr/>
        </p:nvGrpSpPr>
        <p:grpSpPr>
          <a:xfrm>
            <a:off x="1434905" y="3565849"/>
            <a:ext cx="4971281" cy="2996388"/>
            <a:chOff x="1434905" y="657992"/>
            <a:chExt cx="4971281" cy="2996388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88E5231-F2D0-474B-8C29-AB88A9643F02}"/>
                </a:ext>
              </a:extLst>
            </p:cNvPr>
            <p:cNvGrpSpPr/>
            <p:nvPr/>
          </p:nvGrpSpPr>
          <p:grpSpPr>
            <a:xfrm>
              <a:off x="1434905" y="657992"/>
              <a:ext cx="4661095" cy="2516697"/>
              <a:chOff x="1434905" y="657992"/>
              <a:chExt cx="4661095" cy="2516697"/>
            </a:xfrm>
          </p:grpSpPr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21F738AB-C59B-4304-9C10-0F997D624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4905" y="657992"/>
                <a:ext cx="0" cy="2516697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DB17C44A-5188-4CA8-89AF-D2C964B2EE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4905" y="3174689"/>
                <a:ext cx="4661095" cy="0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Smiley 42">
              <a:extLst>
                <a:ext uri="{FF2B5EF4-FFF2-40B4-BE49-F238E27FC236}">
                  <a16:creationId xmlns:a16="http://schemas.microsoft.com/office/drawing/2014/main" id="{B8A00107-1721-4B00-AEE2-39AB525614CE}"/>
                </a:ext>
              </a:extLst>
            </p:cNvPr>
            <p:cNvSpPr/>
            <p:nvPr/>
          </p:nvSpPr>
          <p:spPr>
            <a:xfrm>
              <a:off x="2179598" y="3047533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4" name="Smiley 43">
              <a:extLst>
                <a:ext uri="{FF2B5EF4-FFF2-40B4-BE49-F238E27FC236}">
                  <a16:creationId xmlns:a16="http://schemas.microsoft.com/office/drawing/2014/main" id="{78639DF2-BCF0-4FE1-87A5-B34060691752}"/>
                </a:ext>
              </a:extLst>
            </p:cNvPr>
            <p:cNvSpPr/>
            <p:nvPr/>
          </p:nvSpPr>
          <p:spPr>
            <a:xfrm>
              <a:off x="2865528" y="3047533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5" name="Smiley 44">
              <a:extLst>
                <a:ext uri="{FF2B5EF4-FFF2-40B4-BE49-F238E27FC236}">
                  <a16:creationId xmlns:a16="http://schemas.microsoft.com/office/drawing/2014/main" id="{E57BEF08-6FA0-4E39-8CDA-475F38098DF9}"/>
                </a:ext>
              </a:extLst>
            </p:cNvPr>
            <p:cNvSpPr/>
            <p:nvPr/>
          </p:nvSpPr>
          <p:spPr>
            <a:xfrm>
              <a:off x="3547372" y="3039228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Smiley 45">
              <a:extLst>
                <a:ext uri="{FF2B5EF4-FFF2-40B4-BE49-F238E27FC236}">
                  <a16:creationId xmlns:a16="http://schemas.microsoft.com/office/drawing/2014/main" id="{661ADA95-54EE-4996-8CBF-4B0277A76617}"/>
                </a:ext>
              </a:extLst>
            </p:cNvPr>
            <p:cNvSpPr/>
            <p:nvPr/>
          </p:nvSpPr>
          <p:spPr>
            <a:xfrm>
              <a:off x="4223383" y="3047381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7" name="Smiley 46">
              <a:extLst>
                <a:ext uri="{FF2B5EF4-FFF2-40B4-BE49-F238E27FC236}">
                  <a16:creationId xmlns:a16="http://schemas.microsoft.com/office/drawing/2014/main" id="{7761E287-9B10-4F1F-AA77-161475AD37EC}"/>
                </a:ext>
              </a:extLst>
            </p:cNvPr>
            <p:cNvSpPr/>
            <p:nvPr/>
          </p:nvSpPr>
          <p:spPr>
            <a:xfrm>
              <a:off x="4913764" y="3047534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DC1B20C2-BF9A-46EA-9924-4954EA73BDE2}"/>
                </a:ext>
              </a:extLst>
            </p:cNvPr>
            <p:cNvSpPr txBox="1"/>
            <p:nvPr/>
          </p:nvSpPr>
          <p:spPr>
            <a:xfrm>
              <a:off x="5557555" y="3285048"/>
              <a:ext cx="848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 (Std.)</a:t>
              </a:r>
              <a:endParaRPr lang="LID4096" dirty="0"/>
            </a:p>
          </p:txBody>
        </p:sp>
      </p:grpSp>
      <p:sp>
        <p:nvSpPr>
          <p:cNvPr id="57" name="Textfeld 56">
            <a:extLst>
              <a:ext uri="{FF2B5EF4-FFF2-40B4-BE49-F238E27FC236}">
                <a16:creationId xmlns:a16="http://schemas.microsoft.com/office/drawing/2014/main" id="{79497CA5-14E2-458D-9042-492F7BFA5E9E}"/>
              </a:ext>
            </a:extLst>
          </p:cNvPr>
          <p:cNvSpPr txBox="1"/>
          <p:nvPr/>
        </p:nvSpPr>
        <p:spPr>
          <a:xfrm rot="16200000">
            <a:off x="-189257" y="4639475"/>
            <a:ext cx="2409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Verdauen </a:t>
            </a:r>
          </a:p>
          <a:p>
            <a:pPr algn="ctr"/>
            <a:r>
              <a:rPr lang="de-DE" dirty="0"/>
              <a:t>(Restnahrungsrate</a:t>
            </a:r>
            <a:r>
              <a:rPr lang="de-DE" dirty="0" smtClean="0"/>
              <a:t>)  g(t)</a:t>
            </a:r>
            <a:endParaRPr lang="LID4096" dirty="0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F76DDEE-8D5B-4CB9-8CC3-9EA1695E41DB}"/>
              </a:ext>
            </a:extLst>
          </p:cNvPr>
          <p:cNvGrpSpPr/>
          <p:nvPr/>
        </p:nvGrpSpPr>
        <p:grpSpPr>
          <a:xfrm>
            <a:off x="1002240" y="580992"/>
            <a:ext cx="5403946" cy="3004563"/>
            <a:chOff x="1002240" y="580992"/>
            <a:chExt cx="5403946" cy="3004563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66A238DD-09D1-417B-9DD9-22C9C5A32AEB}"/>
                </a:ext>
              </a:extLst>
            </p:cNvPr>
            <p:cNvGrpSpPr/>
            <p:nvPr/>
          </p:nvGrpSpPr>
          <p:grpSpPr>
            <a:xfrm>
              <a:off x="1434905" y="580992"/>
              <a:ext cx="4971281" cy="3004563"/>
              <a:chOff x="1434905" y="657992"/>
              <a:chExt cx="4971281" cy="3004563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3B33B93B-08A8-4C8B-9A47-EE345A7D3AE2}"/>
                  </a:ext>
                </a:extLst>
              </p:cNvPr>
              <p:cNvGrpSpPr/>
              <p:nvPr/>
            </p:nvGrpSpPr>
            <p:grpSpPr>
              <a:xfrm>
                <a:off x="1434905" y="657992"/>
                <a:ext cx="4661095" cy="2516697"/>
                <a:chOff x="1434905" y="657992"/>
                <a:chExt cx="4661095" cy="2516697"/>
              </a:xfrm>
            </p:grpSpPr>
            <p:cxnSp>
              <p:nvCxnSpPr>
                <p:cNvPr id="3" name="Gerade Verbindung mit Pfeil 2">
                  <a:extLst>
                    <a:ext uri="{FF2B5EF4-FFF2-40B4-BE49-F238E27FC236}">
                      <a16:creationId xmlns:a16="http://schemas.microsoft.com/office/drawing/2014/main" id="{C637C5BB-92FD-4E7B-B4FE-EDE13F5A0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05" y="657992"/>
                  <a:ext cx="0" cy="2516697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Gerade Verbindung mit Pfeil 7">
                  <a:extLst>
                    <a:ext uri="{FF2B5EF4-FFF2-40B4-BE49-F238E27FC236}">
                      <a16:creationId xmlns:a16="http://schemas.microsoft.com/office/drawing/2014/main" id="{E4C81F4B-9A6A-450D-8830-85FFCDB910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4905" y="3174689"/>
                  <a:ext cx="4661095" cy="0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Smiley 9">
                <a:extLst>
                  <a:ext uri="{FF2B5EF4-FFF2-40B4-BE49-F238E27FC236}">
                    <a16:creationId xmlns:a16="http://schemas.microsoft.com/office/drawing/2014/main" id="{1443A101-19EC-4556-AE2A-8B830B02249D}"/>
                  </a:ext>
                </a:extLst>
              </p:cNvPr>
              <p:cNvSpPr/>
              <p:nvPr/>
            </p:nvSpPr>
            <p:spPr>
              <a:xfrm>
                <a:off x="217959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1" name="Smiley 10">
                <a:extLst>
                  <a:ext uri="{FF2B5EF4-FFF2-40B4-BE49-F238E27FC236}">
                    <a16:creationId xmlns:a16="http://schemas.microsoft.com/office/drawing/2014/main" id="{9C99C939-61E6-41DA-BE98-AB2C5ADB0D7D}"/>
                  </a:ext>
                </a:extLst>
              </p:cNvPr>
              <p:cNvSpPr/>
              <p:nvPr/>
            </p:nvSpPr>
            <p:spPr>
              <a:xfrm>
                <a:off x="286552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Smiley 11">
                <a:extLst>
                  <a:ext uri="{FF2B5EF4-FFF2-40B4-BE49-F238E27FC236}">
                    <a16:creationId xmlns:a16="http://schemas.microsoft.com/office/drawing/2014/main" id="{12D3C124-30ED-4A3B-B55E-F7905DFCE6A6}"/>
                  </a:ext>
                </a:extLst>
              </p:cNvPr>
              <p:cNvSpPr/>
              <p:nvPr/>
            </p:nvSpPr>
            <p:spPr>
              <a:xfrm>
                <a:off x="3547372" y="3039228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3" name="Smiley 12">
                <a:extLst>
                  <a:ext uri="{FF2B5EF4-FFF2-40B4-BE49-F238E27FC236}">
                    <a16:creationId xmlns:a16="http://schemas.microsoft.com/office/drawing/2014/main" id="{72DB983B-0FD9-4657-869A-E6EC75925FEC}"/>
                  </a:ext>
                </a:extLst>
              </p:cNvPr>
              <p:cNvSpPr/>
              <p:nvPr/>
            </p:nvSpPr>
            <p:spPr>
              <a:xfrm>
                <a:off x="4223383" y="3047381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4" name="Smiley 13">
                <a:extLst>
                  <a:ext uri="{FF2B5EF4-FFF2-40B4-BE49-F238E27FC236}">
                    <a16:creationId xmlns:a16="http://schemas.microsoft.com/office/drawing/2014/main" id="{DAEFBA96-1F49-4943-B610-2EE2F05A353A}"/>
                  </a:ext>
                </a:extLst>
              </p:cNvPr>
              <p:cNvSpPr/>
              <p:nvPr/>
            </p:nvSpPr>
            <p:spPr>
              <a:xfrm>
                <a:off x="4913764" y="3047534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6927EBA-0D0E-4667-B3D2-F2662E051A31}"/>
                  </a:ext>
                </a:extLst>
              </p:cNvPr>
              <p:cNvSpPr txBox="1"/>
              <p:nvPr/>
            </p:nvSpPr>
            <p:spPr>
              <a:xfrm>
                <a:off x="5604145" y="3285048"/>
                <a:ext cx="802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 (Uhr)</a:t>
                </a:r>
                <a:endParaRPr lang="LID4096" dirty="0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C3F1033-BCBA-48E5-B78E-262C205AC835}"/>
                  </a:ext>
                </a:extLst>
              </p:cNvPr>
              <p:cNvSpPr txBox="1"/>
              <p:nvPr/>
            </p:nvSpPr>
            <p:spPr>
              <a:xfrm>
                <a:off x="4226815" y="3293223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</a:t>
                </a:r>
                <a:endParaRPr lang="LID4096" dirty="0"/>
              </a:p>
            </p:txBody>
          </p:sp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790867FF-D18F-4194-8281-82609D7BE2B0}"/>
                </a:ext>
              </a:extLst>
            </p:cNvPr>
            <p:cNvSpPr txBox="1"/>
            <p:nvPr/>
          </p:nvSpPr>
          <p:spPr>
            <a:xfrm rot="16200000">
              <a:off x="285858" y="1722279"/>
              <a:ext cx="180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Input (Essen</a:t>
              </a:r>
              <a:r>
                <a:rPr lang="de-DE" dirty="0" smtClean="0"/>
                <a:t>)  f(t)</a:t>
              </a:r>
              <a:endParaRPr lang="LID4096" dirty="0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0E4F3C86-51C7-4DFB-B00B-8E389E768179}"/>
                </a:ext>
              </a:extLst>
            </p:cNvPr>
            <p:cNvSpPr/>
            <p:nvPr/>
          </p:nvSpPr>
          <p:spPr>
            <a:xfrm>
              <a:off x="1463040" y="880286"/>
              <a:ext cx="4328160" cy="1786714"/>
            </a:xfrm>
            <a:custGeom>
              <a:avLst/>
              <a:gdLst>
                <a:gd name="connsiteX0" fmla="*/ 0 w 4328160"/>
                <a:gd name="connsiteY0" fmla="*/ 1786714 h 1786714"/>
                <a:gd name="connsiteX1" fmla="*/ 731520 w 4328160"/>
                <a:gd name="connsiteY1" fmla="*/ 1613994 h 1786714"/>
                <a:gd name="connsiteX2" fmla="*/ 853440 w 4328160"/>
                <a:gd name="connsiteY2" fmla="*/ 1105994 h 1786714"/>
                <a:gd name="connsiteX3" fmla="*/ 1452880 w 4328160"/>
                <a:gd name="connsiteY3" fmla="*/ 1735914 h 1786714"/>
                <a:gd name="connsiteX4" fmla="*/ 1488440 w 4328160"/>
                <a:gd name="connsiteY4" fmla="*/ 882474 h 1786714"/>
                <a:gd name="connsiteX5" fmla="*/ 2169160 w 4328160"/>
                <a:gd name="connsiteY5" fmla="*/ 1527634 h 1786714"/>
                <a:gd name="connsiteX6" fmla="*/ 2270760 w 4328160"/>
                <a:gd name="connsiteY6" fmla="*/ 3634 h 1786714"/>
                <a:gd name="connsiteX7" fmla="*/ 3357880 w 4328160"/>
                <a:gd name="connsiteY7" fmla="*/ 1085674 h 1786714"/>
                <a:gd name="connsiteX8" fmla="*/ 3495040 w 4328160"/>
                <a:gd name="connsiteY8" fmla="*/ 521794 h 1786714"/>
                <a:gd name="connsiteX9" fmla="*/ 3870960 w 4328160"/>
                <a:gd name="connsiteY9" fmla="*/ 1517474 h 1786714"/>
                <a:gd name="connsiteX10" fmla="*/ 4328160 w 4328160"/>
                <a:gd name="connsiteY10" fmla="*/ 1669874 h 17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28160" h="1786714">
                  <a:moveTo>
                    <a:pt x="0" y="1786714"/>
                  </a:moveTo>
                  <a:cubicBezTo>
                    <a:pt x="294640" y="1757080"/>
                    <a:pt x="589280" y="1727447"/>
                    <a:pt x="731520" y="1613994"/>
                  </a:cubicBezTo>
                  <a:cubicBezTo>
                    <a:pt x="873760" y="1500541"/>
                    <a:pt x="733213" y="1085674"/>
                    <a:pt x="853440" y="1105994"/>
                  </a:cubicBezTo>
                  <a:cubicBezTo>
                    <a:pt x="973667" y="1126314"/>
                    <a:pt x="1347047" y="1773167"/>
                    <a:pt x="1452880" y="1735914"/>
                  </a:cubicBezTo>
                  <a:cubicBezTo>
                    <a:pt x="1558713" y="1698661"/>
                    <a:pt x="1369060" y="917187"/>
                    <a:pt x="1488440" y="882474"/>
                  </a:cubicBezTo>
                  <a:cubicBezTo>
                    <a:pt x="1607820" y="847761"/>
                    <a:pt x="2038773" y="1674107"/>
                    <a:pt x="2169160" y="1527634"/>
                  </a:cubicBezTo>
                  <a:cubicBezTo>
                    <a:pt x="2299547" y="1381161"/>
                    <a:pt x="2072640" y="77294"/>
                    <a:pt x="2270760" y="3634"/>
                  </a:cubicBezTo>
                  <a:cubicBezTo>
                    <a:pt x="2468880" y="-70026"/>
                    <a:pt x="3153833" y="999314"/>
                    <a:pt x="3357880" y="1085674"/>
                  </a:cubicBezTo>
                  <a:cubicBezTo>
                    <a:pt x="3561927" y="1172034"/>
                    <a:pt x="3409527" y="449827"/>
                    <a:pt x="3495040" y="521794"/>
                  </a:cubicBezTo>
                  <a:cubicBezTo>
                    <a:pt x="3580553" y="593761"/>
                    <a:pt x="3732107" y="1326127"/>
                    <a:pt x="3870960" y="1517474"/>
                  </a:cubicBezTo>
                  <a:cubicBezTo>
                    <a:pt x="4009813" y="1708821"/>
                    <a:pt x="4168986" y="1689347"/>
                    <a:pt x="4328160" y="1669874"/>
                  </a:cubicBezTo>
                </a:path>
              </a:pathLst>
            </a:cu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B5CD95B-18EC-4EFD-8AA3-130CF8B7E87D}"/>
              </a:ext>
            </a:extLst>
          </p:cNvPr>
          <p:cNvGrpSpPr/>
          <p:nvPr/>
        </p:nvGrpSpPr>
        <p:grpSpPr>
          <a:xfrm>
            <a:off x="4312153" y="975435"/>
            <a:ext cx="316575" cy="352428"/>
            <a:chOff x="4658946" y="1565970"/>
            <a:chExt cx="585048" cy="651306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2965BD68-F54E-47F1-AD61-260F41BB9EFE}"/>
                </a:ext>
              </a:extLst>
            </p:cNvPr>
            <p:cNvGrpSpPr/>
            <p:nvPr/>
          </p:nvGrpSpPr>
          <p:grpSpPr>
            <a:xfrm>
              <a:off x="5161194" y="1565970"/>
              <a:ext cx="82800" cy="648972"/>
              <a:chOff x="5156961" y="1628417"/>
              <a:chExt cx="82800" cy="648972"/>
            </a:xfrm>
          </p:grpSpPr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464D5B44-DAF9-4E49-A37F-348C792EA7DD}"/>
                  </a:ext>
                </a:extLst>
              </p:cNvPr>
              <p:cNvSpPr/>
              <p:nvPr/>
            </p:nvSpPr>
            <p:spPr>
              <a:xfrm>
                <a:off x="5156961" y="1847717"/>
                <a:ext cx="82800" cy="429672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D5DCA43-A275-4D84-A56B-FE65B5BAC33E}"/>
                  </a:ext>
                </a:extLst>
              </p:cNvPr>
              <p:cNvSpPr/>
              <p:nvPr/>
            </p:nvSpPr>
            <p:spPr>
              <a:xfrm>
                <a:off x="5158475" y="1628417"/>
                <a:ext cx="81286" cy="648972"/>
              </a:xfrm>
              <a:prstGeom prst="rect">
                <a:avLst/>
              </a:prstGeom>
              <a:noFill/>
              <a:ln w="158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C13A0BBC-EC07-4288-BDBF-BE5B3AE9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8946" y="1787603"/>
              <a:ext cx="419906" cy="429673"/>
            </a:xfrm>
            <a:prstGeom prst="rect">
              <a:avLst/>
            </a:prstGeom>
          </p:spPr>
        </p:pic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179EF151-1485-41DC-9BD3-5182599488EB}"/>
              </a:ext>
            </a:extLst>
          </p:cNvPr>
          <p:cNvGrpSpPr/>
          <p:nvPr/>
        </p:nvGrpSpPr>
        <p:grpSpPr>
          <a:xfrm>
            <a:off x="7743977" y="2510597"/>
            <a:ext cx="336838" cy="362464"/>
            <a:chOff x="5556306" y="1488552"/>
            <a:chExt cx="622494" cy="669853"/>
          </a:xfrm>
        </p:grpSpPr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EC229A52-2544-46E0-8AA6-A8684232E7FF}"/>
                </a:ext>
              </a:extLst>
            </p:cNvPr>
            <p:cNvGrpSpPr/>
            <p:nvPr/>
          </p:nvGrpSpPr>
          <p:grpSpPr>
            <a:xfrm>
              <a:off x="6096000" y="1488552"/>
              <a:ext cx="82800" cy="648972"/>
              <a:chOff x="5156961" y="1628417"/>
              <a:chExt cx="82800" cy="648972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E1E5A77E-B93C-4A18-A8E4-694C653C8A16}"/>
                  </a:ext>
                </a:extLst>
              </p:cNvPr>
              <p:cNvSpPr/>
              <p:nvPr/>
            </p:nvSpPr>
            <p:spPr>
              <a:xfrm>
                <a:off x="5156961" y="1847717"/>
                <a:ext cx="82800" cy="429672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>
                  <a:solidFill>
                    <a:srgbClr val="FF0000"/>
                  </a:solidFill>
                </a:endParaRPr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76A6ADAF-3B72-4B0E-A3EB-6BC96A645789}"/>
                  </a:ext>
                </a:extLst>
              </p:cNvPr>
              <p:cNvSpPr/>
              <p:nvPr/>
            </p:nvSpPr>
            <p:spPr>
              <a:xfrm>
                <a:off x="5158475" y="1628417"/>
                <a:ext cx="81286" cy="648972"/>
              </a:xfrm>
              <a:prstGeom prst="rect">
                <a:avLst/>
              </a:prstGeom>
              <a:noFill/>
              <a:ln w="158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pic>
          <p:nvPicPr>
            <p:cNvPr id="113" name="Grafik 112">
              <a:extLst>
                <a:ext uri="{FF2B5EF4-FFF2-40B4-BE49-F238E27FC236}">
                  <a16:creationId xmlns:a16="http://schemas.microsoft.com/office/drawing/2014/main" id="{E8868FAC-6A46-4564-ACC3-D5F3D13F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6306" y="1707332"/>
              <a:ext cx="479494" cy="451073"/>
            </a:xfrm>
            <a:prstGeom prst="rect">
              <a:avLst/>
            </a:prstGeom>
          </p:spPr>
        </p:pic>
      </p:grpSp>
      <p:sp>
        <p:nvSpPr>
          <p:cNvPr id="116" name="Textfeld 115">
            <a:extLst>
              <a:ext uri="{FF2B5EF4-FFF2-40B4-BE49-F238E27FC236}">
                <a16:creationId xmlns:a16="http://schemas.microsoft.com/office/drawing/2014/main" id="{347C7E2C-03EA-499E-BE2D-EC1E50D68A64}"/>
              </a:ext>
            </a:extLst>
          </p:cNvPr>
          <p:cNvSpPr txBox="1"/>
          <p:nvPr/>
        </p:nvSpPr>
        <p:spPr>
          <a:xfrm>
            <a:off x="8101991" y="2492430"/>
            <a:ext cx="19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= f(x) * g(t-x)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388041B-F181-4A8A-A9BB-19A231686AFA}"/>
              </a:ext>
            </a:extLst>
          </p:cNvPr>
          <p:cNvSpPr txBox="1"/>
          <p:nvPr/>
        </p:nvSpPr>
        <p:spPr>
          <a:xfrm rot="5400000">
            <a:off x="8399108" y="3565849"/>
            <a:ext cx="71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 …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0471D266-C05C-43CB-B506-9102D6AE0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874" y="1609608"/>
            <a:ext cx="543122" cy="555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15638A1-3871-44D2-955B-7233709B8B31}"/>
                  </a:ext>
                </a:extLst>
              </p:cNvPr>
              <p:cNvSpPr txBox="1"/>
              <p:nvPr/>
            </p:nvSpPr>
            <p:spPr>
              <a:xfrm>
                <a:off x="7593496" y="4819174"/>
                <a:ext cx="2564295" cy="956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15638A1-3871-44D2-955B-7233709B8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496" y="4819174"/>
                <a:ext cx="2564295" cy="9561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7C8F22E-3D19-4A42-94E0-DD4D394A6EBA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1483010" y="1423457"/>
            <a:ext cx="2874636" cy="229755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87EE7DAC-3216-4D3C-845B-C65F0153EB1D}"/>
              </a:ext>
            </a:extLst>
          </p:cNvPr>
          <p:cNvCxnSpPr>
            <a:cxnSpLocks/>
            <a:stCxn id="66" idx="0"/>
          </p:cNvCxnSpPr>
          <p:nvPr/>
        </p:nvCxnSpPr>
        <p:spPr>
          <a:xfrm>
            <a:off x="1463040" y="2667000"/>
            <a:ext cx="2888413" cy="315628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42053019-CDB1-4CE2-BC17-7503C4E61D5D}"/>
              </a:ext>
            </a:extLst>
          </p:cNvPr>
          <p:cNvCxnSpPr>
            <a:cxnSpLocks/>
          </p:cNvCxnSpPr>
          <p:nvPr/>
        </p:nvCxnSpPr>
        <p:spPr>
          <a:xfrm flipH="1">
            <a:off x="1862667" y="931506"/>
            <a:ext cx="2035566" cy="352196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94CE8D8-2821-45C7-86A6-001996DCFB32}"/>
              </a:ext>
            </a:extLst>
          </p:cNvPr>
          <p:cNvCxnSpPr>
            <a:cxnSpLocks/>
          </p:cNvCxnSpPr>
          <p:nvPr/>
        </p:nvCxnSpPr>
        <p:spPr>
          <a:xfrm flipH="1">
            <a:off x="2598821" y="2098249"/>
            <a:ext cx="673770" cy="335927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28C794AD-0884-4AC4-A3C2-2EA91F6BBAB9}"/>
              </a:ext>
            </a:extLst>
          </p:cNvPr>
          <p:cNvCxnSpPr>
            <a:cxnSpLocks/>
          </p:cNvCxnSpPr>
          <p:nvPr/>
        </p:nvCxnSpPr>
        <p:spPr>
          <a:xfrm>
            <a:off x="2676407" y="2396691"/>
            <a:ext cx="434643" cy="323364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6D11ED4F-9AFF-456E-A45C-5324281C25E7}"/>
              </a:ext>
            </a:extLst>
          </p:cNvPr>
          <p:cNvCxnSpPr>
            <a:cxnSpLocks/>
            <a:stCxn id="66" idx="1"/>
          </p:cNvCxnSpPr>
          <p:nvPr/>
        </p:nvCxnSpPr>
        <p:spPr>
          <a:xfrm>
            <a:off x="2194560" y="2494280"/>
            <a:ext cx="1475383" cy="322072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1B20E1BD-7A36-4CA2-80F9-37445B050B35}"/>
              </a:ext>
            </a:extLst>
          </p:cNvPr>
          <p:cNvCxnSpPr>
            <a:cxnSpLocks/>
          </p:cNvCxnSpPr>
          <p:nvPr/>
        </p:nvCxnSpPr>
        <p:spPr>
          <a:xfrm flipH="1">
            <a:off x="2194560" y="1609608"/>
            <a:ext cx="1475383" cy="3449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773C163F-926F-417B-B259-799440DB94FA}"/>
              </a:ext>
            </a:extLst>
          </p:cNvPr>
          <p:cNvSpPr/>
          <p:nvPr/>
        </p:nvSpPr>
        <p:spPr>
          <a:xfrm>
            <a:off x="1483010" y="3721016"/>
            <a:ext cx="4167019" cy="2227397"/>
          </a:xfrm>
          <a:custGeom>
            <a:avLst/>
            <a:gdLst>
              <a:gd name="connsiteX0" fmla="*/ 0 w 4109987"/>
              <a:gd name="connsiteY0" fmla="*/ 0 h 2050181"/>
              <a:gd name="connsiteX1" fmla="*/ 481263 w 4109987"/>
              <a:gd name="connsiteY1" fmla="*/ 827772 h 2050181"/>
              <a:gd name="connsiteX2" fmla="*/ 1058779 w 4109987"/>
              <a:gd name="connsiteY2" fmla="*/ 1559292 h 2050181"/>
              <a:gd name="connsiteX3" fmla="*/ 2762451 w 4109987"/>
              <a:gd name="connsiteY3" fmla="*/ 1925052 h 2050181"/>
              <a:gd name="connsiteX4" fmla="*/ 4109987 w 4109987"/>
              <a:gd name="connsiteY4" fmla="*/ 2050181 h 205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987" h="2050181">
                <a:moveTo>
                  <a:pt x="0" y="0"/>
                </a:moveTo>
                <a:cubicBezTo>
                  <a:pt x="152400" y="283945"/>
                  <a:pt x="304800" y="567890"/>
                  <a:pt x="481263" y="827772"/>
                </a:cubicBezTo>
                <a:cubicBezTo>
                  <a:pt x="657726" y="1087654"/>
                  <a:pt x="678581" y="1376412"/>
                  <a:pt x="1058779" y="1559292"/>
                </a:cubicBezTo>
                <a:cubicBezTo>
                  <a:pt x="1438977" y="1742172"/>
                  <a:pt x="2253916" y="1843237"/>
                  <a:pt x="2762451" y="1925052"/>
                </a:cubicBezTo>
                <a:cubicBezTo>
                  <a:pt x="3270986" y="2006867"/>
                  <a:pt x="3880585" y="2045368"/>
                  <a:pt x="4109987" y="2050181"/>
                </a:cubicBezTo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59" name="Grafik 5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4640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4275376" y="525006"/>
            <a:ext cx="5713759" cy="5981245"/>
            <a:chOff x="692427" y="580992"/>
            <a:chExt cx="5713759" cy="5981245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E532A880-C3ED-4DE5-872F-67EACDD96A85}"/>
                </a:ext>
              </a:extLst>
            </p:cNvPr>
            <p:cNvGrpSpPr/>
            <p:nvPr/>
          </p:nvGrpSpPr>
          <p:grpSpPr>
            <a:xfrm>
              <a:off x="2404635" y="4641086"/>
              <a:ext cx="2267959" cy="417522"/>
              <a:chOff x="2404635" y="4641086"/>
              <a:chExt cx="2267959" cy="417522"/>
            </a:xfrm>
          </p:grpSpPr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84F38B29-F3E6-42B7-95EC-1B77C6B7DF92}"/>
                  </a:ext>
                </a:extLst>
              </p:cNvPr>
              <p:cNvSpPr txBox="1"/>
              <p:nvPr/>
            </p:nvSpPr>
            <p:spPr>
              <a:xfrm>
                <a:off x="2732982" y="4689276"/>
                <a:ext cx="19396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i="1" dirty="0"/>
                  <a:t>= f(x)*g(t-x)</a:t>
                </a:r>
              </a:p>
            </p:txBody>
          </p:sp>
          <p:grpSp>
            <p:nvGrpSpPr>
              <p:cNvPr id="88" name="Gruppieren 87">
                <a:extLst>
                  <a:ext uri="{FF2B5EF4-FFF2-40B4-BE49-F238E27FC236}">
                    <a16:creationId xmlns:a16="http://schemas.microsoft.com/office/drawing/2014/main" id="{F1DFFC38-A171-404B-A214-9CC37F2C558E}"/>
                  </a:ext>
                </a:extLst>
              </p:cNvPr>
              <p:cNvGrpSpPr/>
              <p:nvPr/>
            </p:nvGrpSpPr>
            <p:grpSpPr>
              <a:xfrm>
                <a:off x="2404635" y="4641086"/>
                <a:ext cx="316575" cy="352428"/>
                <a:chOff x="4658946" y="1565970"/>
                <a:chExt cx="585048" cy="651306"/>
              </a:xfrm>
            </p:grpSpPr>
            <p:grpSp>
              <p:nvGrpSpPr>
                <p:cNvPr id="89" name="Gruppieren 88">
                  <a:extLst>
                    <a:ext uri="{FF2B5EF4-FFF2-40B4-BE49-F238E27FC236}">
                      <a16:creationId xmlns:a16="http://schemas.microsoft.com/office/drawing/2014/main" id="{02FC5791-E9AC-4313-A22E-B6FD31ADA971}"/>
                    </a:ext>
                  </a:extLst>
                </p:cNvPr>
                <p:cNvGrpSpPr/>
                <p:nvPr/>
              </p:nvGrpSpPr>
              <p:grpSpPr>
                <a:xfrm>
                  <a:off x="5161194" y="1565970"/>
                  <a:ext cx="82800" cy="648972"/>
                  <a:chOff x="5156961" y="1628417"/>
                  <a:chExt cx="82800" cy="648972"/>
                </a:xfrm>
              </p:grpSpPr>
              <p:sp>
                <p:nvSpPr>
                  <p:cNvPr id="91" name="Rechteck 90">
                    <a:extLst>
                      <a:ext uri="{FF2B5EF4-FFF2-40B4-BE49-F238E27FC236}">
                        <a16:creationId xmlns:a16="http://schemas.microsoft.com/office/drawing/2014/main" id="{1D06B35F-C133-4FCE-9B86-F247D31638C8}"/>
                      </a:ext>
                    </a:extLst>
                  </p:cNvPr>
                  <p:cNvSpPr/>
                  <p:nvPr/>
                </p:nvSpPr>
                <p:spPr>
                  <a:xfrm>
                    <a:off x="5156961" y="1847717"/>
                    <a:ext cx="82800" cy="429672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92" name="Rechteck 91">
                    <a:extLst>
                      <a:ext uri="{FF2B5EF4-FFF2-40B4-BE49-F238E27FC236}">
                        <a16:creationId xmlns:a16="http://schemas.microsoft.com/office/drawing/2014/main" id="{D72A7B45-0FBF-4F60-B984-9C32677D790E}"/>
                      </a:ext>
                    </a:extLst>
                  </p:cNvPr>
                  <p:cNvSpPr/>
                  <p:nvPr/>
                </p:nvSpPr>
                <p:spPr>
                  <a:xfrm>
                    <a:off x="5158475" y="1628417"/>
                    <a:ext cx="81286" cy="648972"/>
                  </a:xfrm>
                  <a:prstGeom prst="rect">
                    <a:avLst/>
                  </a:prstGeom>
                  <a:noFill/>
                  <a:ln w="15875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pic>
              <p:nvPicPr>
                <p:cNvPr id="90" name="Grafik 89">
                  <a:extLst>
                    <a:ext uri="{FF2B5EF4-FFF2-40B4-BE49-F238E27FC236}">
                      <a16:creationId xmlns:a16="http://schemas.microsoft.com/office/drawing/2014/main" id="{76E6A065-DE5F-4EDB-829E-E69277D40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58946" y="1787603"/>
                  <a:ext cx="419906" cy="42967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11AAB7C4-A13E-40EA-A4FB-98EA9AED23F4}"/>
                </a:ext>
              </a:extLst>
            </p:cNvPr>
            <p:cNvCxnSpPr>
              <a:cxnSpLocks/>
            </p:cNvCxnSpPr>
            <p:nvPr/>
          </p:nvCxnSpPr>
          <p:spPr>
            <a:xfrm>
              <a:off x="4357646" y="1423457"/>
              <a:ext cx="0" cy="165600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D5BF4AB7-8AB9-4A61-A2FC-2816A36B6F65}"/>
                </a:ext>
              </a:extLst>
            </p:cNvPr>
            <p:cNvCxnSpPr>
              <a:cxnSpLocks/>
            </p:cNvCxnSpPr>
            <p:nvPr/>
          </p:nvCxnSpPr>
          <p:spPr>
            <a:xfrm>
              <a:off x="3669943" y="931506"/>
              <a:ext cx="0" cy="219600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766CA3A1-E0A6-42EF-98B9-EAB224687319}"/>
                </a:ext>
              </a:extLst>
            </p:cNvPr>
            <p:cNvGrpSpPr/>
            <p:nvPr/>
          </p:nvGrpSpPr>
          <p:grpSpPr>
            <a:xfrm>
              <a:off x="1434905" y="3565849"/>
              <a:ext cx="4971281" cy="2996388"/>
              <a:chOff x="1434905" y="657992"/>
              <a:chExt cx="4971281" cy="2996388"/>
            </a:xfrm>
          </p:grpSpPr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788E5231-F2D0-474B-8C29-AB88A9643F02}"/>
                  </a:ext>
                </a:extLst>
              </p:cNvPr>
              <p:cNvGrpSpPr/>
              <p:nvPr/>
            </p:nvGrpSpPr>
            <p:grpSpPr>
              <a:xfrm>
                <a:off x="1434905" y="657992"/>
                <a:ext cx="4661095" cy="2516697"/>
                <a:chOff x="1434905" y="657992"/>
                <a:chExt cx="4661095" cy="2516697"/>
              </a:xfrm>
            </p:grpSpPr>
            <p:cxnSp>
              <p:nvCxnSpPr>
                <p:cNvPr id="55" name="Gerade Verbindung mit Pfeil 54">
                  <a:extLst>
                    <a:ext uri="{FF2B5EF4-FFF2-40B4-BE49-F238E27FC236}">
                      <a16:creationId xmlns:a16="http://schemas.microsoft.com/office/drawing/2014/main" id="{21F738AB-C59B-4304-9C10-0F997D624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05" y="657992"/>
                  <a:ext cx="0" cy="2516697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 Verbindung mit Pfeil 55">
                  <a:extLst>
                    <a:ext uri="{FF2B5EF4-FFF2-40B4-BE49-F238E27FC236}">
                      <a16:creationId xmlns:a16="http://schemas.microsoft.com/office/drawing/2014/main" id="{DB17C44A-5188-4CA8-89AF-D2C964B2EE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4905" y="3174689"/>
                  <a:ext cx="4661095" cy="0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Smiley 42">
                <a:extLst>
                  <a:ext uri="{FF2B5EF4-FFF2-40B4-BE49-F238E27FC236}">
                    <a16:creationId xmlns:a16="http://schemas.microsoft.com/office/drawing/2014/main" id="{B8A00107-1721-4B00-AEE2-39AB525614CE}"/>
                  </a:ext>
                </a:extLst>
              </p:cNvPr>
              <p:cNvSpPr/>
              <p:nvPr/>
            </p:nvSpPr>
            <p:spPr>
              <a:xfrm>
                <a:off x="217959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4" name="Smiley 43">
                <a:extLst>
                  <a:ext uri="{FF2B5EF4-FFF2-40B4-BE49-F238E27FC236}">
                    <a16:creationId xmlns:a16="http://schemas.microsoft.com/office/drawing/2014/main" id="{78639DF2-BCF0-4FE1-87A5-B34060691752}"/>
                  </a:ext>
                </a:extLst>
              </p:cNvPr>
              <p:cNvSpPr/>
              <p:nvPr/>
            </p:nvSpPr>
            <p:spPr>
              <a:xfrm>
                <a:off x="286552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5" name="Smiley 44">
                <a:extLst>
                  <a:ext uri="{FF2B5EF4-FFF2-40B4-BE49-F238E27FC236}">
                    <a16:creationId xmlns:a16="http://schemas.microsoft.com/office/drawing/2014/main" id="{E57BEF08-6FA0-4E39-8CDA-475F38098DF9}"/>
                  </a:ext>
                </a:extLst>
              </p:cNvPr>
              <p:cNvSpPr/>
              <p:nvPr/>
            </p:nvSpPr>
            <p:spPr>
              <a:xfrm>
                <a:off x="3547372" y="3039228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6" name="Smiley 45">
                <a:extLst>
                  <a:ext uri="{FF2B5EF4-FFF2-40B4-BE49-F238E27FC236}">
                    <a16:creationId xmlns:a16="http://schemas.microsoft.com/office/drawing/2014/main" id="{661ADA95-54EE-4996-8CBF-4B0277A76617}"/>
                  </a:ext>
                </a:extLst>
              </p:cNvPr>
              <p:cNvSpPr/>
              <p:nvPr/>
            </p:nvSpPr>
            <p:spPr>
              <a:xfrm>
                <a:off x="4223383" y="3047381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7" name="Smiley 46">
                <a:extLst>
                  <a:ext uri="{FF2B5EF4-FFF2-40B4-BE49-F238E27FC236}">
                    <a16:creationId xmlns:a16="http://schemas.microsoft.com/office/drawing/2014/main" id="{7761E287-9B10-4F1F-AA77-161475AD37EC}"/>
                  </a:ext>
                </a:extLst>
              </p:cNvPr>
              <p:cNvSpPr/>
              <p:nvPr/>
            </p:nvSpPr>
            <p:spPr>
              <a:xfrm>
                <a:off x="4913764" y="3047534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DC1B20C2-BF9A-46EA-9924-4954EA73BDE2}"/>
                  </a:ext>
                </a:extLst>
              </p:cNvPr>
              <p:cNvSpPr txBox="1"/>
              <p:nvPr/>
            </p:nvSpPr>
            <p:spPr>
              <a:xfrm>
                <a:off x="5557555" y="3285048"/>
                <a:ext cx="848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 (Std.)</a:t>
                </a:r>
                <a:endParaRPr lang="LID4096" dirty="0"/>
              </a:p>
            </p:txBody>
          </p:sp>
        </p:grp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79497CA5-14E2-458D-9042-492F7BFA5E9E}"/>
                </a:ext>
              </a:extLst>
            </p:cNvPr>
            <p:cNvSpPr txBox="1"/>
            <p:nvPr/>
          </p:nvSpPr>
          <p:spPr>
            <a:xfrm rot="16200000">
              <a:off x="-189257" y="4639475"/>
              <a:ext cx="2409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Verdauen </a:t>
              </a:r>
            </a:p>
            <a:p>
              <a:pPr algn="ctr"/>
              <a:r>
                <a:rPr lang="de-DE" dirty="0"/>
                <a:t>(Restnahrungsrate</a:t>
              </a:r>
              <a:r>
                <a:rPr lang="de-DE" dirty="0" smtClean="0"/>
                <a:t>)  g(t)</a:t>
              </a:r>
              <a:endParaRPr lang="LID4096" dirty="0"/>
            </a:p>
          </p:txBody>
        </p: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EF76DDEE-8D5B-4CB9-8CC3-9EA1695E41DB}"/>
                </a:ext>
              </a:extLst>
            </p:cNvPr>
            <p:cNvGrpSpPr/>
            <p:nvPr/>
          </p:nvGrpSpPr>
          <p:grpSpPr>
            <a:xfrm>
              <a:off x="1002240" y="580992"/>
              <a:ext cx="5403946" cy="3004563"/>
              <a:chOff x="1002240" y="580992"/>
              <a:chExt cx="5403946" cy="3004563"/>
            </a:xfrm>
          </p:grpSpPr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66A238DD-09D1-417B-9DD9-22C9C5A32AEB}"/>
                  </a:ext>
                </a:extLst>
              </p:cNvPr>
              <p:cNvGrpSpPr/>
              <p:nvPr/>
            </p:nvGrpSpPr>
            <p:grpSpPr>
              <a:xfrm>
                <a:off x="1434905" y="580992"/>
                <a:ext cx="4971281" cy="3004563"/>
                <a:chOff x="1434905" y="657992"/>
                <a:chExt cx="4971281" cy="3004563"/>
              </a:xfrm>
            </p:grpSpPr>
            <p:grpSp>
              <p:nvGrpSpPr>
                <p:cNvPr id="9" name="Gruppieren 8">
                  <a:extLst>
                    <a:ext uri="{FF2B5EF4-FFF2-40B4-BE49-F238E27FC236}">
                      <a16:creationId xmlns:a16="http://schemas.microsoft.com/office/drawing/2014/main" id="{3B33B93B-08A8-4C8B-9A47-EE345A7D3AE2}"/>
                    </a:ext>
                  </a:extLst>
                </p:cNvPr>
                <p:cNvGrpSpPr/>
                <p:nvPr/>
              </p:nvGrpSpPr>
              <p:grpSpPr>
                <a:xfrm>
                  <a:off x="1434905" y="657992"/>
                  <a:ext cx="4661095" cy="2516697"/>
                  <a:chOff x="1434905" y="657992"/>
                  <a:chExt cx="4661095" cy="2516697"/>
                </a:xfrm>
              </p:grpSpPr>
              <p:cxnSp>
                <p:nvCxnSpPr>
                  <p:cNvPr id="3" name="Gerade Verbindung mit Pfeil 2">
                    <a:extLst>
                      <a:ext uri="{FF2B5EF4-FFF2-40B4-BE49-F238E27FC236}">
                        <a16:creationId xmlns:a16="http://schemas.microsoft.com/office/drawing/2014/main" id="{C637C5BB-92FD-4E7B-B4FE-EDE13F5A0D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34905" y="657992"/>
                    <a:ext cx="0" cy="2516697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Gerade Verbindung mit Pfeil 7">
                    <a:extLst>
                      <a:ext uri="{FF2B5EF4-FFF2-40B4-BE49-F238E27FC236}">
                        <a16:creationId xmlns:a16="http://schemas.microsoft.com/office/drawing/2014/main" id="{E4C81F4B-9A6A-450D-8830-85FFCDB910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34905" y="3174689"/>
                    <a:ext cx="4661095" cy="0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" name="Smiley 9">
                  <a:extLst>
                    <a:ext uri="{FF2B5EF4-FFF2-40B4-BE49-F238E27FC236}">
                      <a16:creationId xmlns:a16="http://schemas.microsoft.com/office/drawing/2014/main" id="{1443A101-19EC-4556-AE2A-8B830B02249D}"/>
                    </a:ext>
                  </a:extLst>
                </p:cNvPr>
                <p:cNvSpPr/>
                <p:nvPr/>
              </p:nvSpPr>
              <p:spPr>
                <a:xfrm>
                  <a:off x="2179598" y="3047533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1" name="Smiley 10">
                  <a:extLst>
                    <a:ext uri="{FF2B5EF4-FFF2-40B4-BE49-F238E27FC236}">
                      <a16:creationId xmlns:a16="http://schemas.microsoft.com/office/drawing/2014/main" id="{9C99C939-61E6-41DA-BE98-AB2C5ADB0D7D}"/>
                    </a:ext>
                  </a:extLst>
                </p:cNvPr>
                <p:cNvSpPr/>
                <p:nvPr/>
              </p:nvSpPr>
              <p:spPr>
                <a:xfrm>
                  <a:off x="2865528" y="3047533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2" name="Smiley 11">
                  <a:extLst>
                    <a:ext uri="{FF2B5EF4-FFF2-40B4-BE49-F238E27FC236}">
                      <a16:creationId xmlns:a16="http://schemas.microsoft.com/office/drawing/2014/main" id="{12D3C124-30ED-4A3B-B55E-F7905DFCE6A6}"/>
                    </a:ext>
                  </a:extLst>
                </p:cNvPr>
                <p:cNvSpPr/>
                <p:nvPr/>
              </p:nvSpPr>
              <p:spPr>
                <a:xfrm>
                  <a:off x="3547372" y="3039228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3" name="Smiley 12">
                  <a:extLst>
                    <a:ext uri="{FF2B5EF4-FFF2-40B4-BE49-F238E27FC236}">
                      <a16:creationId xmlns:a16="http://schemas.microsoft.com/office/drawing/2014/main" id="{72DB983B-0FD9-4657-869A-E6EC75925FEC}"/>
                    </a:ext>
                  </a:extLst>
                </p:cNvPr>
                <p:cNvSpPr/>
                <p:nvPr/>
              </p:nvSpPr>
              <p:spPr>
                <a:xfrm>
                  <a:off x="4223383" y="3047381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4" name="Smiley 13">
                  <a:extLst>
                    <a:ext uri="{FF2B5EF4-FFF2-40B4-BE49-F238E27FC236}">
                      <a16:creationId xmlns:a16="http://schemas.microsoft.com/office/drawing/2014/main" id="{DAEFBA96-1F49-4943-B610-2EE2F05A353A}"/>
                    </a:ext>
                  </a:extLst>
                </p:cNvPr>
                <p:cNvSpPr/>
                <p:nvPr/>
              </p:nvSpPr>
              <p:spPr>
                <a:xfrm>
                  <a:off x="4913764" y="3047534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06927EBA-0D0E-4667-B3D2-F2662E051A31}"/>
                    </a:ext>
                  </a:extLst>
                </p:cNvPr>
                <p:cNvSpPr txBox="1"/>
                <p:nvPr/>
              </p:nvSpPr>
              <p:spPr>
                <a:xfrm>
                  <a:off x="5604145" y="3285048"/>
                  <a:ext cx="8020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t (Uhr)</a:t>
                  </a:r>
                  <a:endParaRPr lang="LID4096" dirty="0"/>
                </a:p>
              </p:txBody>
            </p:sp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7C3F1033-BCBA-48E5-B78E-262C205AC835}"/>
                    </a:ext>
                  </a:extLst>
                </p:cNvPr>
                <p:cNvSpPr txBox="1"/>
                <p:nvPr/>
              </p:nvSpPr>
              <p:spPr>
                <a:xfrm>
                  <a:off x="4226815" y="3293223"/>
                  <a:ext cx="4785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t</a:t>
                  </a:r>
                  <a:endParaRPr lang="LID4096" dirty="0"/>
                </a:p>
              </p:txBody>
            </p:sp>
          </p:grp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790867FF-D18F-4194-8281-82609D7BE2B0}"/>
                  </a:ext>
                </a:extLst>
              </p:cNvPr>
              <p:cNvSpPr txBox="1"/>
              <p:nvPr/>
            </p:nvSpPr>
            <p:spPr>
              <a:xfrm rot="16200000">
                <a:off x="285858" y="1722279"/>
                <a:ext cx="1802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/>
                  <a:t>Input (Essen</a:t>
                </a:r>
                <a:r>
                  <a:rPr lang="de-DE" dirty="0" smtClean="0"/>
                  <a:t>)  f(t)</a:t>
                </a:r>
                <a:endParaRPr lang="LID4096" dirty="0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0E4F3C86-51C7-4DFB-B00B-8E389E768179}"/>
                  </a:ext>
                </a:extLst>
              </p:cNvPr>
              <p:cNvSpPr/>
              <p:nvPr/>
            </p:nvSpPr>
            <p:spPr>
              <a:xfrm>
                <a:off x="1463040" y="880286"/>
                <a:ext cx="4328160" cy="1786714"/>
              </a:xfrm>
              <a:custGeom>
                <a:avLst/>
                <a:gdLst>
                  <a:gd name="connsiteX0" fmla="*/ 0 w 4328160"/>
                  <a:gd name="connsiteY0" fmla="*/ 1786714 h 1786714"/>
                  <a:gd name="connsiteX1" fmla="*/ 731520 w 4328160"/>
                  <a:gd name="connsiteY1" fmla="*/ 1613994 h 1786714"/>
                  <a:gd name="connsiteX2" fmla="*/ 853440 w 4328160"/>
                  <a:gd name="connsiteY2" fmla="*/ 1105994 h 1786714"/>
                  <a:gd name="connsiteX3" fmla="*/ 1452880 w 4328160"/>
                  <a:gd name="connsiteY3" fmla="*/ 1735914 h 1786714"/>
                  <a:gd name="connsiteX4" fmla="*/ 1488440 w 4328160"/>
                  <a:gd name="connsiteY4" fmla="*/ 882474 h 1786714"/>
                  <a:gd name="connsiteX5" fmla="*/ 2169160 w 4328160"/>
                  <a:gd name="connsiteY5" fmla="*/ 1527634 h 1786714"/>
                  <a:gd name="connsiteX6" fmla="*/ 2270760 w 4328160"/>
                  <a:gd name="connsiteY6" fmla="*/ 3634 h 1786714"/>
                  <a:gd name="connsiteX7" fmla="*/ 3357880 w 4328160"/>
                  <a:gd name="connsiteY7" fmla="*/ 1085674 h 1786714"/>
                  <a:gd name="connsiteX8" fmla="*/ 3495040 w 4328160"/>
                  <a:gd name="connsiteY8" fmla="*/ 521794 h 1786714"/>
                  <a:gd name="connsiteX9" fmla="*/ 3870960 w 4328160"/>
                  <a:gd name="connsiteY9" fmla="*/ 1517474 h 1786714"/>
                  <a:gd name="connsiteX10" fmla="*/ 4328160 w 4328160"/>
                  <a:gd name="connsiteY10" fmla="*/ 1669874 h 1786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28160" h="1786714">
                    <a:moveTo>
                      <a:pt x="0" y="1786714"/>
                    </a:moveTo>
                    <a:cubicBezTo>
                      <a:pt x="294640" y="1757080"/>
                      <a:pt x="589280" y="1727447"/>
                      <a:pt x="731520" y="1613994"/>
                    </a:cubicBezTo>
                    <a:cubicBezTo>
                      <a:pt x="873760" y="1500541"/>
                      <a:pt x="733213" y="1085674"/>
                      <a:pt x="853440" y="1105994"/>
                    </a:cubicBezTo>
                    <a:cubicBezTo>
                      <a:pt x="973667" y="1126314"/>
                      <a:pt x="1347047" y="1773167"/>
                      <a:pt x="1452880" y="1735914"/>
                    </a:cubicBezTo>
                    <a:cubicBezTo>
                      <a:pt x="1558713" y="1698661"/>
                      <a:pt x="1369060" y="917187"/>
                      <a:pt x="1488440" y="882474"/>
                    </a:cubicBezTo>
                    <a:cubicBezTo>
                      <a:pt x="1607820" y="847761"/>
                      <a:pt x="2038773" y="1674107"/>
                      <a:pt x="2169160" y="1527634"/>
                    </a:cubicBezTo>
                    <a:cubicBezTo>
                      <a:pt x="2299547" y="1381161"/>
                      <a:pt x="2072640" y="77294"/>
                      <a:pt x="2270760" y="3634"/>
                    </a:cubicBezTo>
                    <a:cubicBezTo>
                      <a:pt x="2468880" y="-70026"/>
                      <a:pt x="3153833" y="999314"/>
                      <a:pt x="3357880" y="1085674"/>
                    </a:cubicBezTo>
                    <a:cubicBezTo>
                      <a:pt x="3561927" y="1172034"/>
                      <a:pt x="3409527" y="449827"/>
                      <a:pt x="3495040" y="521794"/>
                    </a:cubicBezTo>
                    <a:cubicBezTo>
                      <a:pt x="3580553" y="593761"/>
                      <a:pt x="3732107" y="1326127"/>
                      <a:pt x="3870960" y="1517474"/>
                    </a:cubicBezTo>
                    <a:cubicBezTo>
                      <a:pt x="4009813" y="1708821"/>
                      <a:pt x="4168986" y="1689347"/>
                      <a:pt x="4328160" y="1669874"/>
                    </a:cubicBezTo>
                  </a:path>
                </a:pathLst>
              </a:custGeom>
              <a:noFill/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BB5CD95B-18EC-4EFD-8AA3-130CF8B7E87D}"/>
                </a:ext>
              </a:extLst>
            </p:cNvPr>
            <p:cNvGrpSpPr/>
            <p:nvPr/>
          </p:nvGrpSpPr>
          <p:grpSpPr>
            <a:xfrm>
              <a:off x="4312153" y="975435"/>
              <a:ext cx="316575" cy="352428"/>
              <a:chOff x="4658946" y="1565970"/>
              <a:chExt cx="585048" cy="651306"/>
            </a:xfrm>
          </p:grpSpPr>
          <p:grpSp>
            <p:nvGrpSpPr>
              <p:cNvPr id="61" name="Gruppieren 60">
                <a:extLst>
                  <a:ext uri="{FF2B5EF4-FFF2-40B4-BE49-F238E27FC236}">
                    <a16:creationId xmlns:a16="http://schemas.microsoft.com/office/drawing/2014/main" id="{2965BD68-F54E-47F1-AD61-260F41BB9EFE}"/>
                  </a:ext>
                </a:extLst>
              </p:cNvPr>
              <p:cNvGrpSpPr/>
              <p:nvPr/>
            </p:nvGrpSpPr>
            <p:grpSpPr>
              <a:xfrm>
                <a:off x="5161194" y="1565970"/>
                <a:ext cx="82800" cy="648972"/>
                <a:chOff x="5156961" y="1628417"/>
                <a:chExt cx="82800" cy="648972"/>
              </a:xfrm>
            </p:grpSpPr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464D5B44-DAF9-4E49-A37F-348C792EA7DD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4" name="Rechteck 63">
                  <a:extLst>
                    <a:ext uri="{FF2B5EF4-FFF2-40B4-BE49-F238E27FC236}">
                      <a16:creationId xmlns:a16="http://schemas.microsoft.com/office/drawing/2014/main" id="{FD5DCA43-A275-4D84-A56B-FE65B5BAC33E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C13A0BBC-EC07-4288-BDBF-BE5B3AE91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58946" y="1787603"/>
                <a:ext cx="419906" cy="429673"/>
              </a:xfrm>
              <a:prstGeom prst="rect">
                <a:avLst/>
              </a:prstGeom>
            </p:spPr>
          </p:pic>
        </p:grp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A7C8F22E-3D19-4A42-94E0-DD4D394A6EBA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flipH="1">
              <a:off x="1483010" y="1423457"/>
              <a:ext cx="2874636" cy="2297559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87EE7DAC-3216-4D3C-845B-C65F0153EB1D}"/>
                </a:ext>
              </a:extLst>
            </p:cNvPr>
            <p:cNvCxnSpPr>
              <a:cxnSpLocks/>
              <a:stCxn id="66" idx="0"/>
            </p:cNvCxnSpPr>
            <p:nvPr/>
          </p:nvCxnSpPr>
          <p:spPr>
            <a:xfrm>
              <a:off x="1463040" y="2667000"/>
              <a:ext cx="2888413" cy="3156284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42053019-CDB1-4CE2-BC17-7503C4E61D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2667" y="931506"/>
              <a:ext cx="2035566" cy="352196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994CE8D8-2821-45C7-86A6-001996DCFB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8821" y="2098249"/>
              <a:ext cx="673770" cy="335927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28C794AD-0884-4AC4-A3C2-2EA91F6BBAB9}"/>
                </a:ext>
              </a:extLst>
            </p:cNvPr>
            <p:cNvCxnSpPr>
              <a:cxnSpLocks/>
            </p:cNvCxnSpPr>
            <p:nvPr/>
          </p:nvCxnSpPr>
          <p:spPr>
            <a:xfrm>
              <a:off x="2676407" y="2396691"/>
              <a:ext cx="434643" cy="3233642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6D11ED4F-9AFF-456E-A45C-5324281C25E7}"/>
                </a:ext>
              </a:extLst>
            </p:cNvPr>
            <p:cNvCxnSpPr>
              <a:cxnSpLocks/>
              <a:stCxn id="66" idx="1"/>
            </p:cNvCxnSpPr>
            <p:nvPr/>
          </p:nvCxnSpPr>
          <p:spPr>
            <a:xfrm>
              <a:off x="2194560" y="2494280"/>
              <a:ext cx="1475383" cy="322072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1B20E1BD-7A36-4CA2-80F9-37445B050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4560" y="1609608"/>
              <a:ext cx="1475383" cy="344900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773C163F-926F-417B-B259-799440DB94FA}"/>
                </a:ext>
              </a:extLst>
            </p:cNvPr>
            <p:cNvSpPr/>
            <p:nvPr/>
          </p:nvSpPr>
          <p:spPr>
            <a:xfrm>
              <a:off x="1483010" y="3721016"/>
              <a:ext cx="4167019" cy="2227397"/>
            </a:xfrm>
            <a:custGeom>
              <a:avLst/>
              <a:gdLst>
                <a:gd name="connsiteX0" fmla="*/ 0 w 4109987"/>
                <a:gd name="connsiteY0" fmla="*/ 0 h 2050181"/>
                <a:gd name="connsiteX1" fmla="*/ 481263 w 4109987"/>
                <a:gd name="connsiteY1" fmla="*/ 827772 h 2050181"/>
                <a:gd name="connsiteX2" fmla="*/ 1058779 w 4109987"/>
                <a:gd name="connsiteY2" fmla="*/ 1559292 h 2050181"/>
                <a:gd name="connsiteX3" fmla="*/ 2762451 w 4109987"/>
                <a:gd name="connsiteY3" fmla="*/ 1925052 h 2050181"/>
                <a:gd name="connsiteX4" fmla="*/ 4109987 w 4109987"/>
                <a:gd name="connsiteY4" fmla="*/ 2050181 h 205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987" h="2050181">
                  <a:moveTo>
                    <a:pt x="0" y="0"/>
                  </a:moveTo>
                  <a:cubicBezTo>
                    <a:pt x="152400" y="283945"/>
                    <a:pt x="304800" y="567890"/>
                    <a:pt x="481263" y="827772"/>
                  </a:cubicBezTo>
                  <a:cubicBezTo>
                    <a:pt x="657726" y="1087654"/>
                    <a:pt x="678581" y="1376412"/>
                    <a:pt x="1058779" y="1559292"/>
                  </a:cubicBezTo>
                  <a:cubicBezTo>
                    <a:pt x="1438977" y="1742172"/>
                    <a:pt x="2253916" y="1843237"/>
                    <a:pt x="2762451" y="1925052"/>
                  </a:cubicBezTo>
                  <a:cubicBezTo>
                    <a:pt x="3270986" y="2006867"/>
                    <a:pt x="3880585" y="2045368"/>
                    <a:pt x="4109987" y="2050181"/>
                  </a:cubicBezTo>
                </a:path>
              </a:pathLst>
            </a:cu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59" name="Grafik 5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5696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E532A880-C3ED-4DE5-872F-67EACDD96A85}"/>
              </a:ext>
            </a:extLst>
          </p:cNvPr>
          <p:cNvGrpSpPr/>
          <p:nvPr/>
        </p:nvGrpSpPr>
        <p:grpSpPr>
          <a:xfrm>
            <a:off x="5985233" y="4583335"/>
            <a:ext cx="2267959" cy="417522"/>
            <a:chOff x="2404635" y="4641086"/>
            <a:chExt cx="2267959" cy="417522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84F38B29-F3E6-42B7-95EC-1B77C6B7DF92}"/>
                </a:ext>
              </a:extLst>
            </p:cNvPr>
            <p:cNvSpPr txBox="1"/>
            <p:nvPr/>
          </p:nvSpPr>
          <p:spPr>
            <a:xfrm>
              <a:off x="2732982" y="4689276"/>
              <a:ext cx="1939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= f(x)*g(t-x)</a:t>
              </a:r>
            </a:p>
          </p:txBody>
        </p:sp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F1DFFC38-A171-404B-A214-9CC37F2C558E}"/>
                </a:ext>
              </a:extLst>
            </p:cNvPr>
            <p:cNvGrpSpPr/>
            <p:nvPr/>
          </p:nvGrpSpPr>
          <p:grpSpPr>
            <a:xfrm>
              <a:off x="2404635" y="4641086"/>
              <a:ext cx="316575" cy="352428"/>
              <a:chOff x="4658946" y="1565970"/>
              <a:chExt cx="585048" cy="651306"/>
            </a:xfrm>
          </p:grpSpPr>
          <p:grpSp>
            <p:nvGrpSpPr>
              <p:cNvPr id="89" name="Gruppieren 88">
                <a:extLst>
                  <a:ext uri="{FF2B5EF4-FFF2-40B4-BE49-F238E27FC236}">
                    <a16:creationId xmlns:a16="http://schemas.microsoft.com/office/drawing/2014/main" id="{02FC5791-E9AC-4313-A22E-B6FD31ADA971}"/>
                  </a:ext>
                </a:extLst>
              </p:cNvPr>
              <p:cNvGrpSpPr/>
              <p:nvPr/>
            </p:nvGrpSpPr>
            <p:grpSpPr>
              <a:xfrm>
                <a:off x="5161194" y="1565970"/>
                <a:ext cx="82800" cy="648972"/>
                <a:chOff x="5156961" y="1628417"/>
                <a:chExt cx="82800" cy="648972"/>
              </a:xfrm>
            </p:grpSpPr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1D06B35F-C133-4FCE-9B86-F247D31638C8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D72A7B45-0FBF-4F60-B984-9C32677D790E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90" name="Grafik 89">
                <a:extLst>
                  <a:ext uri="{FF2B5EF4-FFF2-40B4-BE49-F238E27FC236}">
                    <a16:creationId xmlns:a16="http://schemas.microsoft.com/office/drawing/2014/main" id="{76E6A065-DE5F-4EDB-829E-E69277D40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58946" y="1787603"/>
                <a:ext cx="419906" cy="429673"/>
              </a:xfrm>
              <a:prstGeom prst="rect">
                <a:avLst/>
              </a:prstGeom>
            </p:spPr>
          </p:pic>
        </p:grpSp>
      </p:grp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11AAB7C4-A13E-40EA-A4FB-98EA9AED23F4}"/>
              </a:ext>
            </a:extLst>
          </p:cNvPr>
          <p:cNvCxnSpPr>
            <a:cxnSpLocks/>
          </p:cNvCxnSpPr>
          <p:nvPr/>
        </p:nvCxnSpPr>
        <p:spPr>
          <a:xfrm>
            <a:off x="7938244" y="1365706"/>
            <a:ext cx="0" cy="1656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D5BF4AB7-8AB9-4A61-A2FC-2816A36B6F65}"/>
              </a:ext>
            </a:extLst>
          </p:cNvPr>
          <p:cNvCxnSpPr>
            <a:cxnSpLocks/>
          </p:cNvCxnSpPr>
          <p:nvPr/>
        </p:nvCxnSpPr>
        <p:spPr>
          <a:xfrm>
            <a:off x="7250541" y="873755"/>
            <a:ext cx="0" cy="2196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F76DDEE-8D5B-4CB9-8CC3-9EA1695E41DB}"/>
              </a:ext>
            </a:extLst>
          </p:cNvPr>
          <p:cNvGrpSpPr/>
          <p:nvPr/>
        </p:nvGrpSpPr>
        <p:grpSpPr>
          <a:xfrm>
            <a:off x="4582838" y="523241"/>
            <a:ext cx="5403946" cy="3004563"/>
            <a:chOff x="1002240" y="580992"/>
            <a:chExt cx="5403946" cy="3004563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66A238DD-09D1-417B-9DD9-22C9C5A32AEB}"/>
                </a:ext>
              </a:extLst>
            </p:cNvPr>
            <p:cNvGrpSpPr/>
            <p:nvPr/>
          </p:nvGrpSpPr>
          <p:grpSpPr>
            <a:xfrm>
              <a:off x="1434905" y="580992"/>
              <a:ext cx="4971281" cy="3004563"/>
              <a:chOff x="1434905" y="657992"/>
              <a:chExt cx="4971281" cy="3004563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3B33B93B-08A8-4C8B-9A47-EE345A7D3AE2}"/>
                  </a:ext>
                </a:extLst>
              </p:cNvPr>
              <p:cNvGrpSpPr/>
              <p:nvPr/>
            </p:nvGrpSpPr>
            <p:grpSpPr>
              <a:xfrm>
                <a:off x="1434905" y="657992"/>
                <a:ext cx="4661095" cy="2516697"/>
                <a:chOff x="1434905" y="657992"/>
                <a:chExt cx="4661095" cy="2516697"/>
              </a:xfrm>
            </p:grpSpPr>
            <p:cxnSp>
              <p:nvCxnSpPr>
                <p:cNvPr id="3" name="Gerade Verbindung mit Pfeil 2">
                  <a:extLst>
                    <a:ext uri="{FF2B5EF4-FFF2-40B4-BE49-F238E27FC236}">
                      <a16:creationId xmlns:a16="http://schemas.microsoft.com/office/drawing/2014/main" id="{C637C5BB-92FD-4E7B-B4FE-EDE13F5A0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05" y="657992"/>
                  <a:ext cx="0" cy="2516697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Gerade Verbindung mit Pfeil 7">
                  <a:extLst>
                    <a:ext uri="{FF2B5EF4-FFF2-40B4-BE49-F238E27FC236}">
                      <a16:creationId xmlns:a16="http://schemas.microsoft.com/office/drawing/2014/main" id="{E4C81F4B-9A6A-450D-8830-85FFCDB910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4905" y="3174689"/>
                  <a:ext cx="4661095" cy="0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Smiley 9">
                <a:extLst>
                  <a:ext uri="{FF2B5EF4-FFF2-40B4-BE49-F238E27FC236}">
                    <a16:creationId xmlns:a16="http://schemas.microsoft.com/office/drawing/2014/main" id="{1443A101-19EC-4556-AE2A-8B830B02249D}"/>
                  </a:ext>
                </a:extLst>
              </p:cNvPr>
              <p:cNvSpPr/>
              <p:nvPr/>
            </p:nvSpPr>
            <p:spPr>
              <a:xfrm>
                <a:off x="217959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1" name="Smiley 10">
                <a:extLst>
                  <a:ext uri="{FF2B5EF4-FFF2-40B4-BE49-F238E27FC236}">
                    <a16:creationId xmlns:a16="http://schemas.microsoft.com/office/drawing/2014/main" id="{9C99C939-61E6-41DA-BE98-AB2C5ADB0D7D}"/>
                  </a:ext>
                </a:extLst>
              </p:cNvPr>
              <p:cNvSpPr/>
              <p:nvPr/>
            </p:nvSpPr>
            <p:spPr>
              <a:xfrm>
                <a:off x="286552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Smiley 11">
                <a:extLst>
                  <a:ext uri="{FF2B5EF4-FFF2-40B4-BE49-F238E27FC236}">
                    <a16:creationId xmlns:a16="http://schemas.microsoft.com/office/drawing/2014/main" id="{12D3C124-30ED-4A3B-B55E-F7905DFCE6A6}"/>
                  </a:ext>
                </a:extLst>
              </p:cNvPr>
              <p:cNvSpPr/>
              <p:nvPr/>
            </p:nvSpPr>
            <p:spPr>
              <a:xfrm>
                <a:off x="3547372" y="3039228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3" name="Smiley 12">
                <a:extLst>
                  <a:ext uri="{FF2B5EF4-FFF2-40B4-BE49-F238E27FC236}">
                    <a16:creationId xmlns:a16="http://schemas.microsoft.com/office/drawing/2014/main" id="{72DB983B-0FD9-4657-869A-E6EC75925FEC}"/>
                  </a:ext>
                </a:extLst>
              </p:cNvPr>
              <p:cNvSpPr/>
              <p:nvPr/>
            </p:nvSpPr>
            <p:spPr>
              <a:xfrm>
                <a:off x="4223383" y="3047381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4" name="Smiley 13">
                <a:extLst>
                  <a:ext uri="{FF2B5EF4-FFF2-40B4-BE49-F238E27FC236}">
                    <a16:creationId xmlns:a16="http://schemas.microsoft.com/office/drawing/2014/main" id="{DAEFBA96-1F49-4943-B610-2EE2F05A353A}"/>
                  </a:ext>
                </a:extLst>
              </p:cNvPr>
              <p:cNvSpPr/>
              <p:nvPr/>
            </p:nvSpPr>
            <p:spPr>
              <a:xfrm>
                <a:off x="4913764" y="3047534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6927EBA-0D0E-4667-B3D2-F2662E051A31}"/>
                  </a:ext>
                </a:extLst>
              </p:cNvPr>
              <p:cNvSpPr txBox="1"/>
              <p:nvPr/>
            </p:nvSpPr>
            <p:spPr>
              <a:xfrm>
                <a:off x="5604145" y="3285048"/>
                <a:ext cx="802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 (Uhr)</a:t>
                </a:r>
                <a:endParaRPr lang="LID4096" dirty="0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C3F1033-BCBA-48E5-B78E-262C205AC835}"/>
                  </a:ext>
                </a:extLst>
              </p:cNvPr>
              <p:cNvSpPr txBox="1"/>
              <p:nvPr/>
            </p:nvSpPr>
            <p:spPr>
              <a:xfrm>
                <a:off x="4226815" y="3293223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</a:t>
                </a:r>
                <a:endParaRPr lang="LID4096" dirty="0"/>
              </a:p>
            </p:txBody>
          </p:sp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790867FF-D18F-4194-8281-82609D7BE2B0}"/>
                </a:ext>
              </a:extLst>
            </p:cNvPr>
            <p:cNvSpPr txBox="1"/>
            <p:nvPr/>
          </p:nvSpPr>
          <p:spPr>
            <a:xfrm rot="16200000">
              <a:off x="285858" y="1722279"/>
              <a:ext cx="180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Input (Essen</a:t>
              </a:r>
              <a:r>
                <a:rPr lang="de-DE" dirty="0" smtClean="0"/>
                <a:t>)  f(t)</a:t>
              </a:r>
              <a:endParaRPr lang="LID4096" dirty="0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0E4F3C86-51C7-4DFB-B00B-8E389E768179}"/>
                </a:ext>
              </a:extLst>
            </p:cNvPr>
            <p:cNvSpPr/>
            <p:nvPr/>
          </p:nvSpPr>
          <p:spPr>
            <a:xfrm>
              <a:off x="1463040" y="880286"/>
              <a:ext cx="4328160" cy="1786714"/>
            </a:xfrm>
            <a:custGeom>
              <a:avLst/>
              <a:gdLst>
                <a:gd name="connsiteX0" fmla="*/ 0 w 4328160"/>
                <a:gd name="connsiteY0" fmla="*/ 1786714 h 1786714"/>
                <a:gd name="connsiteX1" fmla="*/ 731520 w 4328160"/>
                <a:gd name="connsiteY1" fmla="*/ 1613994 h 1786714"/>
                <a:gd name="connsiteX2" fmla="*/ 853440 w 4328160"/>
                <a:gd name="connsiteY2" fmla="*/ 1105994 h 1786714"/>
                <a:gd name="connsiteX3" fmla="*/ 1452880 w 4328160"/>
                <a:gd name="connsiteY3" fmla="*/ 1735914 h 1786714"/>
                <a:gd name="connsiteX4" fmla="*/ 1488440 w 4328160"/>
                <a:gd name="connsiteY4" fmla="*/ 882474 h 1786714"/>
                <a:gd name="connsiteX5" fmla="*/ 2169160 w 4328160"/>
                <a:gd name="connsiteY5" fmla="*/ 1527634 h 1786714"/>
                <a:gd name="connsiteX6" fmla="*/ 2270760 w 4328160"/>
                <a:gd name="connsiteY6" fmla="*/ 3634 h 1786714"/>
                <a:gd name="connsiteX7" fmla="*/ 3357880 w 4328160"/>
                <a:gd name="connsiteY7" fmla="*/ 1085674 h 1786714"/>
                <a:gd name="connsiteX8" fmla="*/ 3495040 w 4328160"/>
                <a:gd name="connsiteY8" fmla="*/ 521794 h 1786714"/>
                <a:gd name="connsiteX9" fmla="*/ 3870960 w 4328160"/>
                <a:gd name="connsiteY9" fmla="*/ 1517474 h 1786714"/>
                <a:gd name="connsiteX10" fmla="*/ 4328160 w 4328160"/>
                <a:gd name="connsiteY10" fmla="*/ 1669874 h 17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28160" h="1786714">
                  <a:moveTo>
                    <a:pt x="0" y="1786714"/>
                  </a:moveTo>
                  <a:cubicBezTo>
                    <a:pt x="294640" y="1757080"/>
                    <a:pt x="589280" y="1727447"/>
                    <a:pt x="731520" y="1613994"/>
                  </a:cubicBezTo>
                  <a:cubicBezTo>
                    <a:pt x="873760" y="1500541"/>
                    <a:pt x="733213" y="1085674"/>
                    <a:pt x="853440" y="1105994"/>
                  </a:cubicBezTo>
                  <a:cubicBezTo>
                    <a:pt x="973667" y="1126314"/>
                    <a:pt x="1347047" y="1773167"/>
                    <a:pt x="1452880" y="1735914"/>
                  </a:cubicBezTo>
                  <a:cubicBezTo>
                    <a:pt x="1558713" y="1698661"/>
                    <a:pt x="1369060" y="917187"/>
                    <a:pt x="1488440" y="882474"/>
                  </a:cubicBezTo>
                  <a:cubicBezTo>
                    <a:pt x="1607820" y="847761"/>
                    <a:pt x="2038773" y="1674107"/>
                    <a:pt x="2169160" y="1527634"/>
                  </a:cubicBezTo>
                  <a:cubicBezTo>
                    <a:pt x="2299547" y="1381161"/>
                    <a:pt x="2072640" y="77294"/>
                    <a:pt x="2270760" y="3634"/>
                  </a:cubicBezTo>
                  <a:cubicBezTo>
                    <a:pt x="2468880" y="-70026"/>
                    <a:pt x="3153833" y="999314"/>
                    <a:pt x="3357880" y="1085674"/>
                  </a:cubicBezTo>
                  <a:cubicBezTo>
                    <a:pt x="3561927" y="1172034"/>
                    <a:pt x="3409527" y="449827"/>
                    <a:pt x="3495040" y="521794"/>
                  </a:cubicBezTo>
                  <a:cubicBezTo>
                    <a:pt x="3580553" y="593761"/>
                    <a:pt x="3732107" y="1326127"/>
                    <a:pt x="3870960" y="1517474"/>
                  </a:cubicBezTo>
                  <a:cubicBezTo>
                    <a:pt x="4009813" y="1708821"/>
                    <a:pt x="4168986" y="1689347"/>
                    <a:pt x="4328160" y="1669874"/>
                  </a:cubicBezTo>
                </a:path>
              </a:pathLst>
            </a:cu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B5CD95B-18EC-4EFD-8AA3-130CF8B7E87D}"/>
              </a:ext>
            </a:extLst>
          </p:cNvPr>
          <p:cNvGrpSpPr/>
          <p:nvPr/>
        </p:nvGrpSpPr>
        <p:grpSpPr>
          <a:xfrm>
            <a:off x="7892751" y="917684"/>
            <a:ext cx="316575" cy="352428"/>
            <a:chOff x="4658946" y="1565970"/>
            <a:chExt cx="585048" cy="651306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2965BD68-F54E-47F1-AD61-260F41BB9EFE}"/>
                </a:ext>
              </a:extLst>
            </p:cNvPr>
            <p:cNvGrpSpPr/>
            <p:nvPr/>
          </p:nvGrpSpPr>
          <p:grpSpPr>
            <a:xfrm>
              <a:off x="5161194" y="1565970"/>
              <a:ext cx="82800" cy="648972"/>
              <a:chOff x="5156961" y="1628417"/>
              <a:chExt cx="82800" cy="648972"/>
            </a:xfrm>
          </p:grpSpPr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464D5B44-DAF9-4E49-A37F-348C792EA7DD}"/>
                  </a:ext>
                </a:extLst>
              </p:cNvPr>
              <p:cNvSpPr/>
              <p:nvPr/>
            </p:nvSpPr>
            <p:spPr>
              <a:xfrm>
                <a:off x="5156961" y="1847717"/>
                <a:ext cx="82800" cy="429672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D5DCA43-A275-4D84-A56B-FE65B5BAC33E}"/>
                  </a:ext>
                </a:extLst>
              </p:cNvPr>
              <p:cNvSpPr/>
              <p:nvPr/>
            </p:nvSpPr>
            <p:spPr>
              <a:xfrm>
                <a:off x="5158475" y="1628417"/>
                <a:ext cx="81286" cy="648972"/>
              </a:xfrm>
              <a:prstGeom prst="rect">
                <a:avLst/>
              </a:prstGeom>
              <a:noFill/>
              <a:ln w="158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C13A0BBC-EC07-4288-BDBF-BE5B3AE9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8946" y="1787603"/>
              <a:ext cx="419906" cy="429673"/>
            </a:xfrm>
            <a:prstGeom prst="rect">
              <a:avLst/>
            </a:prstGeom>
          </p:spPr>
        </p:pic>
      </p:grp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7C8F22E-3D19-4A42-94E0-DD4D394A6EBA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7954541" y="1379048"/>
            <a:ext cx="3432" cy="228421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87EE7DAC-3216-4D3C-845B-C65F0153EB1D}"/>
              </a:ext>
            </a:extLst>
          </p:cNvPr>
          <p:cNvCxnSpPr>
            <a:cxnSpLocks/>
            <a:stCxn id="66" idx="0"/>
          </p:cNvCxnSpPr>
          <p:nvPr/>
        </p:nvCxnSpPr>
        <p:spPr>
          <a:xfrm>
            <a:off x="5043638" y="2609248"/>
            <a:ext cx="0" cy="3168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42053019-CDB1-4CE2-BC17-7503C4E61D5D}"/>
              </a:ext>
            </a:extLst>
          </p:cNvPr>
          <p:cNvCxnSpPr>
            <a:cxnSpLocks/>
          </p:cNvCxnSpPr>
          <p:nvPr/>
        </p:nvCxnSpPr>
        <p:spPr>
          <a:xfrm>
            <a:off x="7478831" y="873755"/>
            <a:ext cx="21246" cy="3600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94CE8D8-2821-45C7-86A6-001996DCFB32}"/>
              </a:ext>
            </a:extLst>
          </p:cNvPr>
          <p:cNvCxnSpPr>
            <a:cxnSpLocks/>
            <a:endCxn id="62" idx="2"/>
          </p:cNvCxnSpPr>
          <p:nvPr/>
        </p:nvCxnSpPr>
        <p:spPr>
          <a:xfrm>
            <a:off x="6853189" y="2040498"/>
            <a:ext cx="27881" cy="331684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28C794AD-0884-4AC4-A3C2-2EA91F6BBAB9}"/>
              </a:ext>
            </a:extLst>
          </p:cNvPr>
          <p:cNvCxnSpPr>
            <a:cxnSpLocks/>
          </p:cNvCxnSpPr>
          <p:nvPr/>
        </p:nvCxnSpPr>
        <p:spPr>
          <a:xfrm>
            <a:off x="6257005" y="2338940"/>
            <a:ext cx="6316" cy="3204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6D11ED4F-9AFF-456E-A45C-5324281C25E7}"/>
              </a:ext>
            </a:extLst>
          </p:cNvPr>
          <p:cNvCxnSpPr>
            <a:cxnSpLocks/>
            <a:stCxn id="66" idx="1"/>
          </p:cNvCxnSpPr>
          <p:nvPr/>
        </p:nvCxnSpPr>
        <p:spPr>
          <a:xfrm>
            <a:off x="5775158" y="2436528"/>
            <a:ext cx="0" cy="3204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1B20E1BD-7A36-4CA2-80F9-37445B050B35}"/>
              </a:ext>
            </a:extLst>
          </p:cNvPr>
          <p:cNvCxnSpPr>
            <a:cxnSpLocks/>
          </p:cNvCxnSpPr>
          <p:nvPr/>
        </p:nvCxnSpPr>
        <p:spPr>
          <a:xfrm>
            <a:off x="7250542" y="1551857"/>
            <a:ext cx="7411" cy="3420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BA84ED1-0157-42C9-B74B-3DDC050F4163}"/>
              </a:ext>
            </a:extLst>
          </p:cNvPr>
          <p:cNvGrpSpPr/>
          <p:nvPr/>
        </p:nvGrpSpPr>
        <p:grpSpPr>
          <a:xfrm flipH="1">
            <a:off x="3031365" y="3508098"/>
            <a:ext cx="5713762" cy="2996388"/>
            <a:chOff x="4273022" y="3508098"/>
            <a:chExt cx="5713762" cy="2996388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766CA3A1-E0A6-42EF-98B9-EAB224687319}"/>
                </a:ext>
              </a:extLst>
            </p:cNvPr>
            <p:cNvGrpSpPr/>
            <p:nvPr/>
          </p:nvGrpSpPr>
          <p:grpSpPr>
            <a:xfrm>
              <a:off x="5015503" y="3508098"/>
              <a:ext cx="4971281" cy="2996388"/>
              <a:chOff x="1434905" y="657992"/>
              <a:chExt cx="4971281" cy="2996388"/>
            </a:xfrm>
          </p:grpSpPr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788E5231-F2D0-474B-8C29-AB88A9643F02}"/>
                  </a:ext>
                </a:extLst>
              </p:cNvPr>
              <p:cNvGrpSpPr/>
              <p:nvPr/>
            </p:nvGrpSpPr>
            <p:grpSpPr>
              <a:xfrm>
                <a:off x="1434905" y="657992"/>
                <a:ext cx="4661095" cy="2516697"/>
                <a:chOff x="1434905" y="657992"/>
                <a:chExt cx="4661095" cy="2516697"/>
              </a:xfrm>
            </p:grpSpPr>
            <p:cxnSp>
              <p:nvCxnSpPr>
                <p:cNvPr id="55" name="Gerade Verbindung mit Pfeil 54">
                  <a:extLst>
                    <a:ext uri="{FF2B5EF4-FFF2-40B4-BE49-F238E27FC236}">
                      <a16:creationId xmlns:a16="http://schemas.microsoft.com/office/drawing/2014/main" id="{21F738AB-C59B-4304-9C10-0F997D624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05" y="657992"/>
                  <a:ext cx="0" cy="2516697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 Verbindung mit Pfeil 55">
                  <a:extLst>
                    <a:ext uri="{FF2B5EF4-FFF2-40B4-BE49-F238E27FC236}">
                      <a16:creationId xmlns:a16="http://schemas.microsoft.com/office/drawing/2014/main" id="{DB17C44A-5188-4CA8-89AF-D2C964B2EE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4905" y="3174689"/>
                  <a:ext cx="4661095" cy="0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Smiley 42">
                <a:extLst>
                  <a:ext uri="{FF2B5EF4-FFF2-40B4-BE49-F238E27FC236}">
                    <a16:creationId xmlns:a16="http://schemas.microsoft.com/office/drawing/2014/main" id="{B8A00107-1721-4B00-AEE2-39AB525614CE}"/>
                  </a:ext>
                </a:extLst>
              </p:cNvPr>
              <p:cNvSpPr/>
              <p:nvPr/>
            </p:nvSpPr>
            <p:spPr>
              <a:xfrm>
                <a:off x="217959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4" name="Smiley 43">
                <a:extLst>
                  <a:ext uri="{FF2B5EF4-FFF2-40B4-BE49-F238E27FC236}">
                    <a16:creationId xmlns:a16="http://schemas.microsoft.com/office/drawing/2014/main" id="{78639DF2-BCF0-4FE1-87A5-B34060691752}"/>
                  </a:ext>
                </a:extLst>
              </p:cNvPr>
              <p:cNvSpPr/>
              <p:nvPr/>
            </p:nvSpPr>
            <p:spPr>
              <a:xfrm>
                <a:off x="286552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5" name="Smiley 44">
                <a:extLst>
                  <a:ext uri="{FF2B5EF4-FFF2-40B4-BE49-F238E27FC236}">
                    <a16:creationId xmlns:a16="http://schemas.microsoft.com/office/drawing/2014/main" id="{E57BEF08-6FA0-4E39-8CDA-475F38098DF9}"/>
                  </a:ext>
                </a:extLst>
              </p:cNvPr>
              <p:cNvSpPr/>
              <p:nvPr/>
            </p:nvSpPr>
            <p:spPr>
              <a:xfrm>
                <a:off x="3547372" y="3039228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6" name="Smiley 45">
                <a:extLst>
                  <a:ext uri="{FF2B5EF4-FFF2-40B4-BE49-F238E27FC236}">
                    <a16:creationId xmlns:a16="http://schemas.microsoft.com/office/drawing/2014/main" id="{661ADA95-54EE-4996-8CBF-4B0277A76617}"/>
                  </a:ext>
                </a:extLst>
              </p:cNvPr>
              <p:cNvSpPr/>
              <p:nvPr/>
            </p:nvSpPr>
            <p:spPr>
              <a:xfrm>
                <a:off x="4223383" y="3047381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7" name="Smiley 46">
                <a:extLst>
                  <a:ext uri="{FF2B5EF4-FFF2-40B4-BE49-F238E27FC236}">
                    <a16:creationId xmlns:a16="http://schemas.microsoft.com/office/drawing/2014/main" id="{7761E287-9B10-4F1F-AA77-161475AD37EC}"/>
                  </a:ext>
                </a:extLst>
              </p:cNvPr>
              <p:cNvSpPr/>
              <p:nvPr/>
            </p:nvSpPr>
            <p:spPr>
              <a:xfrm>
                <a:off x="4913764" y="3047534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DC1B20C2-BF9A-46EA-9924-4954EA73BDE2}"/>
                  </a:ext>
                </a:extLst>
              </p:cNvPr>
              <p:cNvSpPr txBox="1"/>
              <p:nvPr/>
            </p:nvSpPr>
            <p:spPr>
              <a:xfrm>
                <a:off x="5557555" y="3285048"/>
                <a:ext cx="848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 (Std.)</a:t>
                </a:r>
                <a:endParaRPr lang="LID4096" dirty="0"/>
              </a:p>
            </p:txBody>
          </p:sp>
        </p:grp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79497CA5-14E2-458D-9042-492F7BFA5E9E}"/>
                </a:ext>
              </a:extLst>
            </p:cNvPr>
            <p:cNvSpPr txBox="1"/>
            <p:nvPr/>
          </p:nvSpPr>
          <p:spPr>
            <a:xfrm rot="16200000">
              <a:off x="3391338" y="4581724"/>
              <a:ext cx="2409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Verdauen </a:t>
              </a:r>
            </a:p>
            <a:p>
              <a:pPr algn="ctr"/>
              <a:r>
                <a:rPr lang="de-DE" dirty="0"/>
                <a:t>(Restnahrungsrate</a:t>
              </a:r>
              <a:r>
                <a:rPr lang="de-DE" dirty="0" smtClean="0"/>
                <a:t>)  g(t)</a:t>
              </a:r>
              <a:endParaRPr lang="LID4096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773C163F-926F-417B-B259-799440DB94FA}"/>
                </a:ext>
              </a:extLst>
            </p:cNvPr>
            <p:cNvSpPr/>
            <p:nvPr/>
          </p:nvSpPr>
          <p:spPr>
            <a:xfrm>
              <a:off x="5063608" y="3663265"/>
              <a:ext cx="4167019" cy="2227397"/>
            </a:xfrm>
            <a:custGeom>
              <a:avLst/>
              <a:gdLst>
                <a:gd name="connsiteX0" fmla="*/ 0 w 4109987"/>
                <a:gd name="connsiteY0" fmla="*/ 0 h 2050181"/>
                <a:gd name="connsiteX1" fmla="*/ 481263 w 4109987"/>
                <a:gd name="connsiteY1" fmla="*/ 827772 h 2050181"/>
                <a:gd name="connsiteX2" fmla="*/ 1058779 w 4109987"/>
                <a:gd name="connsiteY2" fmla="*/ 1559292 h 2050181"/>
                <a:gd name="connsiteX3" fmla="*/ 2762451 w 4109987"/>
                <a:gd name="connsiteY3" fmla="*/ 1925052 h 2050181"/>
                <a:gd name="connsiteX4" fmla="*/ 4109987 w 4109987"/>
                <a:gd name="connsiteY4" fmla="*/ 2050181 h 205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987" h="2050181">
                  <a:moveTo>
                    <a:pt x="0" y="0"/>
                  </a:moveTo>
                  <a:cubicBezTo>
                    <a:pt x="152400" y="283945"/>
                    <a:pt x="304800" y="567890"/>
                    <a:pt x="481263" y="827772"/>
                  </a:cubicBezTo>
                  <a:cubicBezTo>
                    <a:pt x="657726" y="1087654"/>
                    <a:pt x="678581" y="1376412"/>
                    <a:pt x="1058779" y="1559292"/>
                  </a:cubicBezTo>
                  <a:cubicBezTo>
                    <a:pt x="1438977" y="1742172"/>
                    <a:pt x="2253916" y="1843237"/>
                    <a:pt x="2762451" y="1925052"/>
                  </a:cubicBezTo>
                  <a:cubicBezTo>
                    <a:pt x="3270986" y="2006867"/>
                    <a:pt x="3880585" y="2045368"/>
                    <a:pt x="4109987" y="2050181"/>
                  </a:cubicBezTo>
                </a:path>
              </a:pathLst>
            </a:cu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A206C42C-88F3-4406-BF4A-EF9A20C407AC}"/>
                  </a:ext>
                </a:extLst>
              </p:cNvPr>
              <p:cNvSpPr txBox="1"/>
              <p:nvPr/>
            </p:nvSpPr>
            <p:spPr>
              <a:xfrm>
                <a:off x="113057" y="3736269"/>
                <a:ext cx="4469781" cy="589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i="1" dirty="0">
                    <a:latin typeface="Cambria Math" panose="02040503050406030204" pitchFamily="18" charset="0"/>
                  </a:rPr>
                  <a:t>(f * g)(t) 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de-DE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de-DE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A206C42C-88F3-4406-BF4A-EF9A20C4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57" y="3736269"/>
                <a:ext cx="4469781" cy="589457"/>
              </a:xfrm>
              <a:prstGeom prst="rect">
                <a:avLst/>
              </a:prstGeom>
              <a:blipFill>
                <a:blip r:embed="rId3"/>
                <a:stretch>
                  <a:fillRect l="-2183" b="-123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A206C42C-88F3-4406-BF4A-EF9A20C407AC}"/>
                  </a:ext>
                </a:extLst>
              </p:cNvPr>
              <p:cNvSpPr txBox="1"/>
              <p:nvPr/>
            </p:nvSpPr>
            <p:spPr>
              <a:xfrm>
                <a:off x="0" y="4509424"/>
                <a:ext cx="5143329" cy="560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i="1" dirty="0" smtClean="0">
                    <a:latin typeface="Cambria Math" panose="02040503050406030204" pitchFamily="18" charset="0"/>
                  </a:rPr>
                  <a:t>(f * g)(t) 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</m:rPr>
                          <a:rPr lang="de-DE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40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de-DE" sz="240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 smtClean="0"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</m:d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</m:d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nor/>
                          </m:rPr>
                          <a:rPr lang="el-GR" sz="240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</m:nary>
                  </m:oMath>
                </a14:m>
                <a:endParaRPr lang="de-DE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A206C42C-88F3-4406-BF4A-EF9A20C4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9424"/>
                <a:ext cx="5143329" cy="560346"/>
              </a:xfrm>
              <a:prstGeom prst="rect">
                <a:avLst/>
              </a:prstGeom>
              <a:blipFill>
                <a:blip r:embed="rId4"/>
                <a:stretch>
                  <a:fillRect l="-1777" t="-2174" b="-130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/>
          <p:cNvSpPr/>
          <p:nvPr/>
        </p:nvSpPr>
        <p:spPr>
          <a:xfrm>
            <a:off x="756429" y="1971755"/>
            <a:ext cx="2581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System: </a:t>
            </a:r>
            <a:r>
              <a:rPr lang="de-DE" dirty="0">
                <a:solidFill>
                  <a:srgbClr val="002060"/>
                </a:solidFill>
              </a:rPr>
              <a:t>Verdauen </a:t>
            </a:r>
            <a:r>
              <a:rPr lang="de-DE" dirty="0" smtClean="0">
                <a:solidFill>
                  <a:srgbClr val="002060"/>
                </a:solidFill>
              </a:rPr>
              <a:t>(</a:t>
            </a:r>
            <a:r>
              <a:rPr lang="de-D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stabil</a:t>
            </a:r>
            <a:r>
              <a:rPr lang="de-DE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15</a:t>
            </a:fld>
            <a:endParaRPr lang="LID4096"/>
          </a:p>
        </p:txBody>
      </p:sp>
      <p:pic>
        <p:nvPicPr>
          <p:cNvPr id="58" name="Grafik 5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6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672" y="365759"/>
            <a:ext cx="4362995" cy="436299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722" y="4330840"/>
            <a:ext cx="608985" cy="569111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453" y="4330840"/>
            <a:ext cx="963096" cy="90003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503" y="5034223"/>
            <a:ext cx="268041" cy="250491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4341798" y="5555454"/>
            <a:ext cx="7391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die Größe des </a:t>
            </a:r>
            <a:r>
              <a:rPr lang="de-DE" dirty="0" smtClean="0">
                <a:solidFill>
                  <a:srgbClr val="002060"/>
                </a:solidFill>
              </a:rPr>
              <a:t>Steins ~ Schwingungsamplitude (</a:t>
            </a:r>
            <a:r>
              <a:rPr lang="de-DE" dirty="0">
                <a:solidFill>
                  <a:srgbClr val="002060"/>
                </a:solidFill>
              </a:rPr>
              <a:t>d</a:t>
            </a:r>
            <a:r>
              <a:rPr lang="de-DE" dirty="0" smtClean="0">
                <a:solidFill>
                  <a:srgbClr val="002060"/>
                </a:solidFill>
              </a:rPr>
              <a:t>as Ausmaß der Verformung)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54512" y="4915382"/>
            <a:ext cx="1618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rgbClr val="002060"/>
                </a:solidFill>
              </a:rPr>
              <a:t>Eingabe (Input)</a:t>
            </a:r>
            <a:endParaRPr lang="de-DE" dirty="0">
              <a:solidFill>
                <a:srgbClr val="00206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grpSp>
        <p:nvGrpSpPr>
          <p:cNvPr id="11" name="Gruppieren 10"/>
          <p:cNvGrpSpPr/>
          <p:nvPr/>
        </p:nvGrpSpPr>
        <p:grpSpPr>
          <a:xfrm>
            <a:off x="597134" y="473288"/>
            <a:ext cx="6557555" cy="3598150"/>
            <a:chOff x="235131" y="1541226"/>
            <a:chExt cx="8380966" cy="5051333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5131" y="1541226"/>
              <a:ext cx="8380966" cy="5051333"/>
            </a:xfrm>
            <a:prstGeom prst="rect">
              <a:avLst/>
            </a:prstGeom>
          </p:spPr>
        </p:pic>
        <p:sp>
          <p:nvSpPr>
            <p:cNvPr id="13" name="Freihandform 12"/>
            <p:cNvSpPr/>
            <p:nvPr/>
          </p:nvSpPr>
          <p:spPr>
            <a:xfrm>
              <a:off x="2682240" y="4275837"/>
              <a:ext cx="5904411" cy="1780074"/>
            </a:xfrm>
            <a:custGeom>
              <a:avLst/>
              <a:gdLst>
                <a:gd name="connsiteX0" fmla="*/ 0 w 5904411"/>
                <a:gd name="connsiteY0" fmla="*/ 836094 h 1780074"/>
                <a:gd name="connsiteX1" fmla="*/ 209006 w 5904411"/>
                <a:gd name="connsiteY1" fmla="*/ 609672 h 1780074"/>
                <a:gd name="connsiteX2" fmla="*/ 435429 w 5904411"/>
                <a:gd name="connsiteY2" fmla="*/ 827386 h 1780074"/>
                <a:gd name="connsiteX3" fmla="*/ 600891 w 5904411"/>
                <a:gd name="connsiteY3" fmla="*/ 1463112 h 1780074"/>
                <a:gd name="connsiteX4" fmla="*/ 870857 w 5904411"/>
                <a:gd name="connsiteY4" fmla="*/ 1715660 h 1780074"/>
                <a:gd name="connsiteX5" fmla="*/ 1515291 w 5904411"/>
                <a:gd name="connsiteY5" fmla="*/ 975432 h 1780074"/>
                <a:gd name="connsiteX6" fmla="*/ 1994263 w 5904411"/>
                <a:gd name="connsiteY6" fmla="*/ 243912 h 1780074"/>
                <a:gd name="connsiteX7" fmla="*/ 2586446 w 5904411"/>
                <a:gd name="connsiteY7" fmla="*/ 72 h 1780074"/>
                <a:gd name="connsiteX8" fmla="*/ 3222171 w 5904411"/>
                <a:gd name="connsiteY8" fmla="*/ 261329 h 1780074"/>
                <a:gd name="connsiteX9" fmla="*/ 3840480 w 5904411"/>
                <a:gd name="connsiteY9" fmla="*/ 1210563 h 1780074"/>
                <a:gd name="connsiteX10" fmla="*/ 4659086 w 5904411"/>
                <a:gd name="connsiteY10" fmla="*/ 1750494 h 1780074"/>
                <a:gd name="connsiteX11" fmla="*/ 5294811 w 5904411"/>
                <a:gd name="connsiteY11" fmla="*/ 1672117 h 1780074"/>
                <a:gd name="connsiteX12" fmla="*/ 5904411 w 5904411"/>
                <a:gd name="connsiteY12" fmla="*/ 1358609 h 178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04411" h="1780074">
                  <a:moveTo>
                    <a:pt x="0" y="836094"/>
                  </a:moveTo>
                  <a:cubicBezTo>
                    <a:pt x="68217" y="723608"/>
                    <a:pt x="136435" y="611123"/>
                    <a:pt x="209006" y="609672"/>
                  </a:cubicBezTo>
                  <a:cubicBezTo>
                    <a:pt x="281577" y="608221"/>
                    <a:pt x="370115" y="685146"/>
                    <a:pt x="435429" y="827386"/>
                  </a:cubicBezTo>
                  <a:cubicBezTo>
                    <a:pt x="500743" y="969626"/>
                    <a:pt x="528320" y="1315066"/>
                    <a:pt x="600891" y="1463112"/>
                  </a:cubicBezTo>
                  <a:cubicBezTo>
                    <a:pt x="673462" y="1611158"/>
                    <a:pt x="718457" y="1796940"/>
                    <a:pt x="870857" y="1715660"/>
                  </a:cubicBezTo>
                  <a:cubicBezTo>
                    <a:pt x="1023257" y="1634380"/>
                    <a:pt x="1328057" y="1220723"/>
                    <a:pt x="1515291" y="975432"/>
                  </a:cubicBezTo>
                  <a:cubicBezTo>
                    <a:pt x="1702525" y="730141"/>
                    <a:pt x="1815737" y="406472"/>
                    <a:pt x="1994263" y="243912"/>
                  </a:cubicBezTo>
                  <a:cubicBezTo>
                    <a:pt x="2172789" y="81352"/>
                    <a:pt x="2381795" y="-2831"/>
                    <a:pt x="2586446" y="72"/>
                  </a:cubicBezTo>
                  <a:cubicBezTo>
                    <a:pt x="2791097" y="2975"/>
                    <a:pt x="3013165" y="59580"/>
                    <a:pt x="3222171" y="261329"/>
                  </a:cubicBezTo>
                  <a:cubicBezTo>
                    <a:pt x="3431177" y="463078"/>
                    <a:pt x="3600994" y="962369"/>
                    <a:pt x="3840480" y="1210563"/>
                  </a:cubicBezTo>
                  <a:cubicBezTo>
                    <a:pt x="4079966" y="1458757"/>
                    <a:pt x="4416698" y="1673568"/>
                    <a:pt x="4659086" y="1750494"/>
                  </a:cubicBezTo>
                  <a:cubicBezTo>
                    <a:pt x="4901474" y="1827420"/>
                    <a:pt x="5087257" y="1737431"/>
                    <a:pt x="5294811" y="1672117"/>
                  </a:cubicBezTo>
                  <a:cubicBezTo>
                    <a:pt x="5502365" y="1606803"/>
                    <a:pt x="5770880" y="1579226"/>
                    <a:pt x="5904411" y="1358609"/>
                  </a:cubicBezTo>
                </a:path>
              </a:pathLst>
            </a:custGeom>
            <a:noFill/>
            <a:ln w="127000" cmpd="sng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00"/>
                </a:solidFill>
              </a:endParaRPr>
            </a:p>
          </p:txBody>
        </p:sp>
      </p:grp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258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37C5BB-92FD-4E7B-B4FE-EDE13F5A0DE3}"/>
              </a:ext>
            </a:extLst>
          </p:cNvPr>
          <p:cNvCxnSpPr>
            <a:cxnSpLocks/>
          </p:cNvCxnSpPr>
          <p:nvPr/>
        </p:nvCxnSpPr>
        <p:spPr>
          <a:xfrm flipV="1">
            <a:off x="3673891" y="2501899"/>
            <a:ext cx="0" cy="59579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637C5BB-92FD-4E7B-B4FE-EDE13F5A0DE3}"/>
              </a:ext>
            </a:extLst>
          </p:cNvPr>
          <p:cNvCxnSpPr>
            <a:cxnSpLocks/>
          </p:cNvCxnSpPr>
          <p:nvPr/>
        </p:nvCxnSpPr>
        <p:spPr>
          <a:xfrm flipV="1">
            <a:off x="4346991" y="2501899"/>
            <a:ext cx="0" cy="59579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637C5BB-92FD-4E7B-B4FE-EDE13F5A0DE3}"/>
              </a:ext>
            </a:extLst>
          </p:cNvPr>
          <p:cNvCxnSpPr>
            <a:cxnSpLocks/>
          </p:cNvCxnSpPr>
          <p:nvPr/>
        </p:nvCxnSpPr>
        <p:spPr>
          <a:xfrm flipV="1">
            <a:off x="5037554" y="2501899"/>
            <a:ext cx="0" cy="595790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C637C5BB-92FD-4E7B-B4FE-EDE13F5A0DE3}"/>
              </a:ext>
            </a:extLst>
          </p:cNvPr>
          <p:cNvCxnSpPr>
            <a:cxnSpLocks/>
          </p:cNvCxnSpPr>
          <p:nvPr/>
        </p:nvCxnSpPr>
        <p:spPr>
          <a:xfrm flipV="1">
            <a:off x="2983011" y="2489200"/>
            <a:ext cx="0" cy="59579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560" y="1281487"/>
            <a:ext cx="1924319" cy="438211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8660811" y="816562"/>
            <a:ext cx="35311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smtClean="0">
                <a:solidFill>
                  <a:srgbClr val="002060"/>
                </a:solidFill>
              </a:rPr>
              <a:t>System: </a:t>
            </a:r>
            <a:r>
              <a:rPr lang="de-DE" dirty="0" smtClean="0">
                <a:solidFill>
                  <a:srgbClr val="002060"/>
                </a:solidFill>
              </a:rPr>
              <a:t>Fahrradgabel</a:t>
            </a:r>
            <a:endParaRPr lang="de-DE" dirty="0">
              <a:solidFill>
                <a:srgbClr val="002060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3B33B93B-08A8-4C8B-9A47-EE345A7D3AE2}"/>
              </a:ext>
            </a:extLst>
          </p:cNvPr>
          <p:cNvGrpSpPr/>
          <p:nvPr/>
        </p:nvGrpSpPr>
        <p:grpSpPr>
          <a:xfrm>
            <a:off x="1434905" y="580992"/>
            <a:ext cx="4661095" cy="2516697"/>
            <a:chOff x="1434905" y="657992"/>
            <a:chExt cx="4661095" cy="2516697"/>
          </a:xfrm>
        </p:grpSpPr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C637C5BB-92FD-4E7B-B4FE-EDE13F5A0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9911" y="657992"/>
              <a:ext cx="0" cy="2516697"/>
            </a:xfrm>
            <a:prstGeom prst="straightConnector1">
              <a:avLst/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E4C81F4B-9A6A-450D-8830-85FFCDB910F1}"/>
                </a:ext>
              </a:extLst>
            </p:cNvPr>
            <p:cNvCxnSpPr>
              <a:cxnSpLocks/>
            </p:cNvCxnSpPr>
            <p:nvPr/>
          </p:nvCxnSpPr>
          <p:spPr>
            <a:xfrm>
              <a:off x="1434905" y="3174689"/>
              <a:ext cx="4661095" cy="0"/>
            </a:xfrm>
            <a:prstGeom prst="straightConnector1">
              <a:avLst/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Smiley 21">
            <a:extLst>
              <a:ext uri="{FF2B5EF4-FFF2-40B4-BE49-F238E27FC236}">
                <a16:creationId xmlns:a16="http://schemas.microsoft.com/office/drawing/2014/main" id="{1443A101-19EC-4556-AE2A-8B830B02249D}"/>
              </a:ext>
            </a:extLst>
          </p:cNvPr>
          <p:cNvSpPr/>
          <p:nvPr/>
        </p:nvSpPr>
        <p:spPr>
          <a:xfrm>
            <a:off x="2179598" y="2970533"/>
            <a:ext cx="245522" cy="254307"/>
          </a:xfrm>
          <a:prstGeom prst="smileyFac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Smiley 22">
            <a:extLst>
              <a:ext uri="{FF2B5EF4-FFF2-40B4-BE49-F238E27FC236}">
                <a16:creationId xmlns:a16="http://schemas.microsoft.com/office/drawing/2014/main" id="{9C99C939-61E6-41DA-BE98-AB2C5ADB0D7D}"/>
              </a:ext>
            </a:extLst>
          </p:cNvPr>
          <p:cNvSpPr/>
          <p:nvPr/>
        </p:nvSpPr>
        <p:spPr>
          <a:xfrm>
            <a:off x="2865528" y="2970533"/>
            <a:ext cx="245522" cy="254307"/>
          </a:xfrm>
          <a:prstGeom prst="smileyFac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Smiley 23">
            <a:extLst>
              <a:ext uri="{FF2B5EF4-FFF2-40B4-BE49-F238E27FC236}">
                <a16:creationId xmlns:a16="http://schemas.microsoft.com/office/drawing/2014/main" id="{12D3C124-30ED-4A3B-B55E-F7905DFCE6A6}"/>
              </a:ext>
            </a:extLst>
          </p:cNvPr>
          <p:cNvSpPr/>
          <p:nvPr/>
        </p:nvSpPr>
        <p:spPr>
          <a:xfrm>
            <a:off x="3547372" y="2962228"/>
            <a:ext cx="245522" cy="254307"/>
          </a:xfrm>
          <a:prstGeom prst="smileyFac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Smiley 24">
            <a:extLst>
              <a:ext uri="{FF2B5EF4-FFF2-40B4-BE49-F238E27FC236}">
                <a16:creationId xmlns:a16="http://schemas.microsoft.com/office/drawing/2014/main" id="{72DB983B-0FD9-4657-869A-E6EC75925FEC}"/>
              </a:ext>
            </a:extLst>
          </p:cNvPr>
          <p:cNvSpPr/>
          <p:nvPr/>
        </p:nvSpPr>
        <p:spPr>
          <a:xfrm>
            <a:off x="4223383" y="2970381"/>
            <a:ext cx="245522" cy="254307"/>
          </a:xfrm>
          <a:prstGeom prst="smileyFac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Smiley 25">
            <a:extLst>
              <a:ext uri="{FF2B5EF4-FFF2-40B4-BE49-F238E27FC236}">
                <a16:creationId xmlns:a16="http://schemas.microsoft.com/office/drawing/2014/main" id="{DAEFBA96-1F49-4943-B610-2EE2F05A353A}"/>
              </a:ext>
            </a:extLst>
          </p:cNvPr>
          <p:cNvSpPr/>
          <p:nvPr/>
        </p:nvSpPr>
        <p:spPr>
          <a:xfrm>
            <a:off x="4913764" y="2970534"/>
            <a:ext cx="245522" cy="254307"/>
          </a:xfrm>
          <a:prstGeom prst="smileyFac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6927EBA-0D0E-4667-B3D2-F2662E051A31}"/>
              </a:ext>
            </a:extLst>
          </p:cNvPr>
          <p:cNvSpPr txBox="1"/>
          <p:nvPr/>
        </p:nvSpPr>
        <p:spPr>
          <a:xfrm>
            <a:off x="5604146" y="3208048"/>
            <a:ext cx="23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</a:t>
            </a:r>
            <a:endParaRPr lang="LID4096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4184187" y="3216535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3</a:t>
            </a:r>
            <a:endParaRPr lang="LID4096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1434905" y="3565849"/>
            <a:ext cx="4971281" cy="2996388"/>
            <a:chOff x="1434905" y="3565849"/>
            <a:chExt cx="4971281" cy="2996388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766CA3A1-E0A6-42EF-98B9-EAB224687319}"/>
                </a:ext>
              </a:extLst>
            </p:cNvPr>
            <p:cNvGrpSpPr/>
            <p:nvPr/>
          </p:nvGrpSpPr>
          <p:grpSpPr>
            <a:xfrm>
              <a:off x="1434905" y="3565849"/>
              <a:ext cx="4971281" cy="2996388"/>
              <a:chOff x="1434905" y="657992"/>
              <a:chExt cx="4971281" cy="2996388"/>
            </a:xfrm>
          </p:grpSpPr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788E5231-F2D0-474B-8C29-AB88A9643F02}"/>
                  </a:ext>
                </a:extLst>
              </p:cNvPr>
              <p:cNvGrpSpPr/>
              <p:nvPr/>
            </p:nvGrpSpPr>
            <p:grpSpPr>
              <a:xfrm>
                <a:off x="1434905" y="657992"/>
                <a:ext cx="4661095" cy="2516697"/>
                <a:chOff x="1434905" y="657992"/>
                <a:chExt cx="4661095" cy="2516697"/>
              </a:xfrm>
            </p:grpSpPr>
            <p:cxnSp>
              <p:nvCxnSpPr>
                <p:cNvPr id="15" name="Gerade Verbindung mit Pfeil 14">
                  <a:extLst>
                    <a:ext uri="{FF2B5EF4-FFF2-40B4-BE49-F238E27FC236}">
                      <a16:creationId xmlns:a16="http://schemas.microsoft.com/office/drawing/2014/main" id="{21F738AB-C59B-4304-9C10-0F997D624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16646" y="657992"/>
                  <a:ext cx="0" cy="2516697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 Verbindung mit Pfeil 15">
                  <a:extLst>
                    <a:ext uri="{FF2B5EF4-FFF2-40B4-BE49-F238E27FC236}">
                      <a16:creationId xmlns:a16="http://schemas.microsoft.com/office/drawing/2014/main" id="{DB17C44A-5188-4CA8-89AF-D2C964B2EE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4905" y="3174689"/>
                  <a:ext cx="4661095" cy="0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Smiley 8">
                <a:extLst>
                  <a:ext uri="{FF2B5EF4-FFF2-40B4-BE49-F238E27FC236}">
                    <a16:creationId xmlns:a16="http://schemas.microsoft.com/office/drawing/2014/main" id="{B8A00107-1721-4B00-AEE2-39AB525614CE}"/>
                  </a:ext>
                </a:extLst>
              </p:cNvPr>
              <p:cNvSpPr/>
              <p:nvPr/>
            </p:nvSpPr>
            <p:spPr>
              <a:xfrm>
                <a:off x="217959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0" name="Smiley 9">
                <a:extLst>
                  <a:ext uri="{FF2B5EF4-FFF2-40B4-BE49-F238E27FC236}">
                    <a16:creationId xmlns:a16="http://schemas.microsoft.com/office/drawing/2014/main" id="{78639DF2-BCF0-4FE1-87A5-B34060691752}"/>
                  </a:ext>
                </a:extLst>
              </p:cNvPr>
              <p:cNvSpPr/>
              <p:nvPr/>
            </p:nvSpPr>
            <p:spPr>
              <a:xfrm>
                <a:off x="286552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1" name="Smiley 10">
                <a:extLst>
                  <a:ext uri="{FF2B5EF4-FFF2-40B4-BE49-F238E27FC236}">
                    <a16:creationId xmlns:a16="http://schemas.microsoft.com/office/drawing/2014/main" id="{E57BEF08-6FA0-4E39-8CDA-475F38098DF9}"/>
                  </a:ext>
                </a:extLst>
              </p:cNvPr>
              <p:cNvSpPr/>
              <p:nvPr/>
            </p:nvSpPr>
            <p:spPr>
              <a:xfrm>
                <a:off x="3547372" y="3039228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Smiley 11">
                <a:extLst>
                  <a:ext uri="{FF2B5EF4-FFF2-40B4-BE49-F238E27FC236}">
                    <a16:creationId xmlns:a16="http://schemas.microsoft.com/office/drawing/2014/main" id="{661ADA95-54EE-4996-8CBF-4B0277A76617}"/>
                  </a:ext>
                </a:extLst>
              </p:cNvPr>
              <p:cNvSpPr/>
              <p:nvPr/>
            </p:nvSpPr>
            <p:spPr>
              <a:xfrm>
                <a:off x="4223383" y="3047381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3" name="Smiley 12">
                <a:extLst>
                  <a:ext uri="{FF2B5EF4-FFF2-40B4-BE49-F238E27FC236}">
                    <a16:creationId xmlns:a16="http://schemas.microsoft.com/office/drawing/2014/main" id="{7761E287-9B10-4F1F-AA77-161475AD37EC}"/>
                  </a:ext>
                </a:extLst>
              </p:cNvPr>
              <p:cNvSpPr/>
              <p:nvPr/>
            </p:nvSpPr>
            <p:spPr>
              <a:xfrm>
                <a:off x="4913764" y="3047534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C1B20C2-BF9A-46EA-9924-4954EA73BDE2}"/>
                  </a:ext>
                </a:extLst>
              </p:cNvPr>
              <p:cNvSpPr txBox="1"/>
              <p:nvPr/>
            </p:nvSpPr>
            <p:spPr>
              <a:xfrm>
                <a:off x="5557555" y="3285048"/>
                <a:ext cx="848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smtClean="0"/>
                  <a:t>t</a:t>
                </a:r>
                <a:endParaRPr lang="LID4096" dirty="0"/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84F38B29-F3E6-42B7-95EC-1B77C6B7DF92}"/>
                </a:ext>
              </a:extLst>
            </p:cNvPr>
            <p:cNvSpPr txBox="1"/>
            <p:nvPr/>
          </p:nvSpPr>
          <p:spPr>
            <a:xfrm>
              <a:off x="2788681" y="3659138"/>
              <a:ext cx="2815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System: </a:t>
              </a:r>
              <a:r>
                <a:rPr lang="de-DE" b="1" i="1" dirty="0" smtClean="0">
                  <a:solidFill>
                    <a:srgbClr val="002060"/>
                  </a:solidFill>
                </a:rPr>
                <a:t>Fahrradgabel </a:t>
              </a:r>
              <a:r>
                <a:rPr lang="de-DE" i="1" dirty="0" smtClean="0">
                  <a:solidFill>
                    <a:srgbClr val="002060"/>
                  </a:solidFill>
                </a:rPr>
                <a:t>g(t)</a:t>
              </a:r>
              <a:endParaRPr lang="de-DE" i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33" name="Textfeld 32">
            <a:extLst>
              <a:ext uri="{FF2B5EF4-FFF2-40B4-BE49-F238E27FC236}">
                <a16:creationId xmlns:a16="http://schemas.microsoft.com/office/drawing/2014/main" id="{84F38B29-F3E6-42B7-95EC-1B77C6B7DF92}"/>
              </a:ext>
            </a:extLst>
          </p:cNvPr>
          <p:cNvSpPr txBox="1"/>
          <p:nvPr/>
        </p:nvSpPr>
        <p:spPr>
          <a:xfrm>
            <a:off x="2852727" y="686966"/>
            <a:ext cx="19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 smtClean="0">
                <a:solidFill>
                  <a:srgbClr val="002060"/>
                </a:solidFill>
              </a:rPr>
              <a:t>Impuls-Signal</a:t>
            </a:r>
            <a:r>
              <a:rPr lang="de-DE" i="1" dirty="0" smtClean="0">
                <a:solidFill>
                  <a:srgbClr val="002060"/>
                </a:solidFill>
              </a:rPr>
              <a:t> f(t)</a:t>
            </a:r>
            <a:endParaRPr lang="de-DE" i="1" dirty="0">
              <a:solidFill>
                <a:srgbClr val="002060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17</a:t>
            </a:fld>
            <a:endParaRPr lang="LID4096"/>
          </a:p>
        </p:txBody>
      </p:sp>
      <p:grpSp>
        <p:nvGrpSpPr>
          <p:cNvPr id="36" name="Gruppieren 35"/>
          <p:cNvGrpSpPr/>
          <p:nvPr/>
        </p:nvGrpSpPr>
        <p:grpSpPr>
          <a:xfrm>
            <a:off x="4913764" y="627645"/>
            <a:ext cx="2568762" cy="1409487"/>
            <a:chOff x="235131" y="1541226"/>
            <a:chExt cx="8380966" cy="5051333"/>
          </a:xfrm>
        </p:grpSpPr>
        <p:pic>
          <p:nvPicPr>
            <p:cNvPr id="37" name="Grafik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131" y="1541226"/>
              <a:ext cx="8380966" cy="5051333"/>
            </a:xfrm>
            <a:prstGeom prst="rect">
              <a:avLst/>
            </a:prstGeom>
          </p:spPr>
        </p:pic>
        <p:sp>
          <p:nvSpPr>
            <p:cNvPr id="38" name="Freihandform 37"/>
            <p:cNvSpPr/>
            <p:nvPr/>
          </p:nvSpPr>
          <p:spPr>
            <a:xfrm>
              <a:off x="2682240" y="4275837"/>
              <a:ext cx="5904411" cy="1780074"/>
            </a:xfrm>
            <a:custGeom>
              <a:avLst/>
              <a:gdLst>
                <a:gd name="connsiteX0" fmla="*/ 0 w 5904411"/>
                <a:gd name="connsiteY0" fmla="*/ 836094 h 1780074"/>
                <a:gd name="connsiteX1" fmla="*/ 209006 w 5904411"/>
                <a:gd name="connsiteY1" fmla="*/ 609672 h 1780074"/>
                <a:gd name="connsiteX2" fmla="*/ 435429 w 5904411"/>
                <a:gd name="connsiteY2" fmla="*/ 827386 h 1780074"/>
                <a:gd name="connsiteX3" fmla="*/ 600891 w 5904411"/>
                <a:gd name="connsiteY3" fmla="*/ 1463112 h 1780074"/>
                <a:gd name="connsiteX4" fmla="*/ 870857 w 5904411"/>
                <a:gd name="connsiteY4" fmla="*/ 1715660 h 1780074"/>
                <a:gd name="connsiteX5" fmla="*/ 1515291 w 5904411"/>
                <a:gd name="connsiteY5" fmla="*/ 975432 h 1780074"/>
                <a:gd name="connsiteX6" fmla="*/ 1994263 w 5904411"/>
                <a:gd name="connsiteY6" fmla="*/ 243912 h 1780074"/>
                <a:gd name="connsiteX7" fmla="*/ 2586446 w 5904411"/>
                <a:gd name="connsiteY7" fmla="*/ 72 h 1780074"/>
                <a:gd name="connsiteX8" fmla="*/ 3222171 w 5904411"/>
                <a:gd name="connsiteY8" fmla="*/ 261329 h 1780074"/>
                <a:gd name="connsiteX9" fmla="*/ 3840480 w 5904411"/>
                <a:gd name="connsiteY9" fmla="*/ 1210563 h 1780074"/>
                <a:gd name="connsiteX10" fmla="*/ 4659086 w 5904411"/>
                <a:gd name="connsiteY10" fmla="*/ 1750494 h 1780074"/>
                <a:gd name="connsiteX11" fmla="*/ 5294811 w 5904411"/>
                <a:gd name="connsiteY11" fmla="*/ 1672117 h 1780074"/>
                <a:gd name="connsiteX12" fmla="*/ 5904411 w 5904411"/>
                <a:gd name="connsiteY12" fmla="*/ 1358609 h 178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04411" h="1780074">
                  <a:moveTo>
                    <a:pt x="0" y="836094"/>
                  </a:moveTo>
                  <a:cubicBezTo>
                    <a:pt x="68217" y="723608"/>
                    <a:pt x="136435" y="611123"/>
                    <a:pt x="209006" y="609672"/>
                  </a:cubicBezTo>
                  <a:cubicBezTo>
                    <a:pt x="281577" y="608221"/>
                    <a:pt x="370115" y="685146"/>
                    <a:pt x="435429" y="827386"/>
                  </a:cubicBezTo>
                  <a:cubicBezTo>
                    <a:pt x="500743" y="969626"/>
                    <a:pt x="528320" y="1315066"/>
                    <a:pt x="600891" y="1463112"/>
                  </a:cubicBezTo>
                  <a:cubicBezTo>
                    <a:pt x="673462" y="1611158"/>
                    <a:pt x="718457" y="1796940"/>
                    <a:pt x="870857" y="1715660"/>
                  </a:cubicBezTo>
                  <a:cubicBezTo>
                    <a:pt x="1023257" y="1634380"/>
                    <a:pt x="1328057" y="1220723"/>
                    <a:pt x="1515291" y="975432"/>
                  </a:cubicBezTo>
                  <a:cubicBezTo>
                    <a:pt x="1702525" y="730141"/>
                    <a:pt x="1815737" y="406472"/>
                    <a:pt x="1994263" y="243912"/>
                  </a:cubicBezTo>
                  <a:cubicBezTo>
                    <a:pt x="2172789" y="81352"/>
                    <a:pt x="2381795" y="-2831"/>
                    <a:pt x="2586446" y="72"/>
                  </a:cubicBezTo>
                  <a:cubicBezTo>
                    <a:pt x="2791097" y="2975"/>
                    <a:pt x="3013165" y="59580"/>
                    <a:pt x="3222171" y="261329"/>
                  </a:cubicBezTo>
                  <a:cubicBezTo>
                    <a:pt x="3431177" y="463078"/>
                    <a:pt x="3600994" y="962369"/>
                    <a:pt x="3840480" y="1210563"/>
                  </a:cubicBezTo>
                  <a:cubicBezTo>
                    <a:pt x="4079966" y="1458757"/>
                    <a:pt x="4416698" y="1673568"/>
                    <a:pt x="4659086" y="1750494"/>
                  </a:cubicBezTo>
                  <a:cubicBezTo>
                    <a:pt x="4901474" y="1827420"/>
                    <a:pt x="5087257" y="1737431"/>
                    <a:pt x="5294811" y="1672117"/>
                  </a:cubicBezTo>
                  <a:cubicBezTo>
                    <a:pt x="5502365" y="1606803"/>
                    <a:pt x="5770880" y="1579226"/>
                    <a:pt x="5904411" y="1358609"/>
                  </a:cubicBezTo>
                </a:path>
              </a:pathLst>
            </a:custGeom>
            <a:noFill/>
            <a:ln w="57150" cmpd="sng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00"/>
                </a:solidFill>
              </a:endParaRPr>
            </a:p>
          </p:txBody>
        </p:sp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4894166" y="3216535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…</a:t>
            </a:r>
            <a:endParaRPr lang="LID4096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3525090" y="3222562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</a:t>
            </a:r>
            <a:endParaRPr lang="LID4096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2843505" y="3228864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</a:t>
            </a:r>
            <a:endParaRPr lang="LID4096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1479550" y="4258949"/>
            <a:ext cx="4340225" cy="1842490"/>
            <a:chOff x="1479550" y="4258949"/>
            <a:chExt cx="4340225" cy="1842490"/>
          </a:xfrm>
        </p:grpSpPr>
        <p:cxnSp>
          <p:nvCxnSpPr>
            <p:cNvPr id="47" name="Gerader Verbinder 46"/>
            <p:cNvCxnSpPr/>
            <p:nvPr/>
          </p:nvCxnSpPr>
          <p:spPr>
            <a:xfrm flipV="1">
              <a:off x="1479550" y="6082546"/>
              <a:ext cx="830361" cy="1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/>
            <p:cNvCxnSpPr/>
            <p:nvPr/>
          </p:nvCxnSpPr>
          <p:spPr>
            <a:xfrm>
              <a:off x="2323382" y="4258949"/>
              <a:ext cx="1" cy="184249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reihandform 53"/>
            <p:cNvSpPr/>
            <p:nvPr/>
          </p:nvSpPr>
          <p:spPr>
            <a:xfrm>
              <a:off x="2324100" y="4267200"/>
              <a:ext cx="3495675" cy="1743075"/>
            </a:xfrm>
            <a:custGeom>
              <a:avLst/>
              <a:gdLst>
                <a:gd name="connsiteX0" fmla="*/ 0 w 3495675"/>
                <a:gd name="connsiteY0" fmla="*/ 0 h 1743075"/>
                <a:gd name="connsiteX1" fmla="*/ 400050 w 3495675"/>
                <a:gd name="connsiteY1" fmla="*/ 590550 h 1743075"/>
                <a:gd name="connsiteX2" fmla="*/ 866775 w 3495675"/>
                <a:gd name="connsiteY2" fmla="*/ 1095375 h 1743075"/>
                <a:gd name="connsiteX3" fmla="*/ 1714500 w 3495675"/>
                <a:gd name="connsiteY3" fmla="*/ 1438275 h 1743075"/>
                <a:gd name="connsiteX4" fmla="*/ 3495675 w 3495675"/>
                <a:gd name="connsiteY4" fmla="*/ 1743075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5675" h="1743075">
                  <a:moveTo>
                    <a:pt x="0" y="0"/>
                  </a:moveTo>
                  <a:cubicBezTo>
                    <a:pt x="127794" y="203994"/>
                    <a:pt x="255588" y="407988"/>
                    <a:pt x="400050" y="590550"/>
                  </a:cubicBezTo>
                  <a:cubicBezTo>
                    <a:pt x="544512" y="773112"/>
                    <a:pt x="647700" y="954088"/>
                    <a:pt x="866775" y="1095375"/>
                  </a:cubicBezTo>
                  <a:cubicBezTo>
                    <a:pt x="1085850" y="1236663"/>
                    <a:pt x="1276350" y="1330325"/>
                    <a:pt x="1714500" y="1438275"/>
                  </a:cubicBezTo>
                  <a:cubicBezTo>
                    <a:pt x="2152650" y="1546225"/>
                    <a:pt x="2824162" y="1644650"/>
                    <a:pt x="3495675" y="1743075"/>
                  </a:cubicBezTo>
                </a:path>
              </a:pathLst>
            </a:cu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56" name="Grafik 55">
            <a:extLst>
              <a:ext uri="{FF2B5EF4-FFF2-40B4-BE49-F238E27FC236}">
                <a16:creationId xmlns:a16="http://schemas.microsoft.com/office/drawing/2014/main" id="{FB416600-DC95-44F4-A3E2-56642FE0F3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685766" y="132088"/>
            <a:ext cx="2592867" cy="469062"/>
          </a:xfrm>
          <a:prstGeom prst="rect">
            <a:avLst/>
          </a:prstGeom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2169374" y="3234760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</a:t>
            </a:r>
            <a:endParaRPr lang="LID4096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2173333" y="6192905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72738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40" grpId="0"/>
      <p:bldP spid="41" grpId="0"/>
      <p:bldP spid="42" grpId="0"/>
      <p:bldP spid="57" grpId="0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37C5BB-92FD-4E7B-B4FE-EDE13F5A0DE3}"/>
              </a:ext>
            </a:extLst>
          </p:cNvPr>
          <p:cNvCxnSpPr>
            <a:cxnSpLocks/>
          </p:cNvCxnSpPr>
          <p:nvPr/>
        </p:nvCxnSpPr>
        <p:spPr>
          <a:xfrm flipV="1">
            <a:off x="3673891" y="2501899"/>
            <a:ext cx="0" cy="59579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637C5BB-92FD-4E7B-B4FE-EDE13F5A0DE3}"/>
              </a:ext>
            </a:extLst>
          </p:cNvPr>
          <p:cNvCxnSpPr>
            <a:cxnSpLocks/>
          </p:cNvCxnSpPr>
          <p:nvPr/>
        </p:nvCxnSpPr>
        <p:spPr>
          <a:xfrm flipV="1">
            <a:off x="4346991" y="2501899"/>
            <a:ext cx="0" cy="59579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637C5BB-92FD-4E7B-B4FE-EDE13F5A0DE3}"/>
              </a:ext>
            </a:extLst>
          </p:cNvPr>
          <p:cNvCxnSpPr>
            <a:cxnSpLocks/>
          </p:cNvCxnSpPr>
          <p:nvPr/>
        </p:nvCxnSpPr>
        <p:spPr>
          <a:xfrm flipV="1">
            <a:off x="5037554" y="2501899"/>
            <a:ext cx="0" cy="595790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C637C5BB-92FD-4E7B-B4FE-EDE13F5A0DE3}"/>
              </a:ext>
            </a:extLst>
          </p:cNvPr>
          <p:cNvCxnSpPr>
            <a:cxnSpLocks/>
          </p:cNvCxnSpPr>
          <p:nvPr/>
        </p:nvCxnSpPr>
        <p:spPr>
          <a:xfrm flipV="1">
            <a:off x="2983011" y="2489200"/>
            <a:ext cx="0" cy="59579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3B33B93B-08A8-4C8B-9A47-EE345A7D3AE2}"/>
              </a:ext>
            </a:extLst>
          </p:cNvPr>
          <p:cNvGrpSpPr/>
          <p:nvPr/>
        </p:nvGrpSpPr>
        <p:grpSpPr>
          <a:xfrm>
            <a:off x="1434905" y="580992"/>
            <a:ext cx="4661095" cy="2516697"/>
            <a:chOff x="1434905" y="657992"/>
            <a:chExt cx="4661095" cy="2516697"/>
          </a:xfrm>
        </p:grpSpPr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C637C5BB-92FD-4E7B-B4FE-EDE13F5A0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9911" y="657992"/>
              <a:ext cx="0" cy="2516697"/>
            </a:xfrm>
            <a:prstGeom prst="straightConnector1">
              <a:avLst/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E4C81F4B-9A6A-450D-8830-85FFCDB910F1}"/>
                </a:ext>
              </a:extLst>
            </p:cNvPr>
            <p:cNvCxnSpPr>
              <a:cxnSpLocks/>
            </p:cNvCxnSpPr>
            <p:nvPr/>
          </p:nvCxnSpPr>
          <p:spPr>
            <a:xfrm>
              <a:off x="1434905" y="3174689"/>
              <a:ext cx="4661095" cy="0"/>
            </a:xfrm>
            <a:prstGeom prst="straightConnector1">
              <a:avLst/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Smiley 21">
            <a:extLst>
              <a:ext uri="{FF2B5EF4-FFF2-40B4-BE49-F238E27FC236}">
                <a16:creationId xmlns:a16="http://schemas.microsoft.com/office/drawing/2014/main" id="{1443A101-19EC-4556-AE2A-8B830B02249D}"/>
              </a:ext>
            </a:extLst>
          </p:cNvPr>
          <p:cNvSpPr/>
          <p:nvPr/>
        </p:nvSpPr>
        <p:spPr>
          <a:xfrm>
            <a:off x="2179598" y="2970533"/>
            <a:ext cx="245522" cy="254307"/>
          </a:xfrm>
          <a:prstGeom prst="smileyFac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Smiley 22">
            <a:extLst>
              <a:ext uri="{FF2B5EF4-FFF2-40B4-BE49-F238E27FC236}">
                <a16:creationId xmlns:a16="http://schemas.microsoft.com/office/drawing/2014/main" id="{9C99C939-61E6-41DA-BE98-AB2C5ADB0D7D}"/>
              </a:ext>
            </a:extLst>
          </p:cNvPr>
          <p:cNvSpPr/>
          <p:nvPr/>
        </p:nvSpPr>
        <p:spPr>
          <a:xfrm>
            <a:off x="2865528" y="2970533"/>
            <a:ext cx="245522" cy="254307"/>
          </a:xfrm>
          <a:prstGeom prst="smileyFac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Smiley 23">
            <a:extLst>
              <a:ext uri="{FF2B5EF4-FFF2-40B4-BE49-F238E27FC236}">
                <a16:creationId xmlns:a16="http://schemas.microsoft.com/office/drawing/2014/main" id="{12D3C124-30ED-4A3B-B55E-F7905DFCE6A6}"/>
              </a:ext>
            </a:extLst>
          </p:cNvPr>
          <p:cNvSpPr/>
          <p:nvPr/>
        </p:nvSpPr>
        <p:spPr>
          <a:xfrm>
            <a:off x="3547372" y="2962228"/>
            <a:ext cx="245522" cy="254307"/>
          </a:xfrm>
          <a:prstGeom prst="smileyFac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Smiley 24">
            <a:extLst>
              <a:ext uri="{FF2B5EF4-FFF2-40B4-BE49-F238E27FC236}">
                <a16:creationId xmlns:a16="http://schemas.microsoft.com/office/drawing/2014/main" id="{72DB983B-0FD9-4657-869A-E6EC75925FEC}"/>
              </a:ext>
            </a:extLst>
          </p:cNvPr>
          <p:cNvSpPr/>
          <p:nvPr/>
        </p:nvSpPr>
        <p:spPr>
          <a:xfrm>
            <a:off x="4223383" y="2970381"/>
            <a:ext cx="245522" cy="254307"/>
          </a:xfrm>
          <a:prstGeom prst="smileyFac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Smiley 25">
            <a:extLst>
              <a:ext uri="{FF2B5EF4-FFF2-40B4-BE49-F238E27FC236}">
                <a16:creationId xmlns:a16="http://schemas.microsoft.com/office/drawing/2014/main" id="{DAEFBA96-1F49-4943-B610-2EE2F05A353A}"/>
              </a:ext>
            </a:extLst>
          </p:cNvPr>
          <p:cNvSpPr/>
          <p:nvPr/>
        </p:nvSpPr>
        <p:spPr>
          <a:xfrm>
            <a:off x="4913764" y="2970534"/>
            <a:ext cx="245522" cy="254307"/>
          </a:xfrm>
          <a:prstGeom prst="smileyFac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6927EBA-0D0E-4667-B3D2-F2662E051A31}"/>
              </a:ext>
            </a:extLst>
          </p:cNvPr>
          <p:cNvSpPr txBox="1"/>
          <p:nvPr/>
        </p:nvSpPr>
        <p:spPr>
          <a:xfrm>
            <a:off x="5604146" y="3208048"/>
            <a:ext cx="23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</a:t>
            </a:r>
            <a:endParaRPr lang="LID4096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4184187" y="3216535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3</a:t>
            </a:r>
            <a:endParaRPr lang="LID4096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1434905" y="3565849"/>
            <a:ext cx="4971281" cy="2996388"/>
            <a:chOff x="1434905" y="3565849"/>
            <a:chExt cx="4971281" cy="2996388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766CA3A1-E0A6-42EF-98B9-EAB224687319}"/>
                </a:ext>
              </a:extLst>
            </p:cNvPr>
            <p:cNvGrpSpPr/>
            <p:nvPr/>
          </p:nvGrpSpPr>
          <p:grpSpPr>
            <a:xfrm>
              <a:off x="1434905" y="3565849"/>
              <a:ext cx="4971281" cy="2996388"/>
              <a:chOff x="1434905" y="657992"/>
              <a:chExt cx="4971281" cy="2996388"/>
            </a:xfrm>
          </p:grpSpPr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788E5231-F2D0-474B-8C29-AB88A9643F02}"/>
                  </a:ext>
                </a:extLst>
              </p:cNvPr>
              <p:cNvGrpSpPr/>
              <p:nvPr/>
            </p:nvGrpSpPr>
            <p:grpSpPr>
              <a:xfrm>
                <a:off x="1434905" y="657992"/>
                <a:ext cx="4661095" cy="2516697"/>
                <a:chOff x="1434905" y="657992"/>
                <a:chExt cx="4661095" cy="2516697"/>
              </a:xfrm>
            </p:grpSpPr>
            <p:cxnSp>
              <p:nvCxnSpPr>
                <p:cNvPr id="15" name="Gerade Verbindung mit Pfeil 14">
                  <a:extLst>
                    <a:ext uri="{FF2B5EF4-FFF2-40B4-BE49-F238E27FC236}">
                      <a16:creationId xmlns:a16="http://schemas.microsoft.com/office/drawing/2014/main" id="{21F738AB-C59B-4304-9C10-0F997D624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16646" y="657992"/>
                  <a:ext cx="0" cy="2516697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 Verbindung mit Pfeil 15">
                  <a:extLst>
                    <a:ext uri="{FF2B5EF4-FFF2-40B4-BE49-F238E27FC236}">
                      <a16:creationId xmlns:a16="http://schemas.microsoft.com/office/drawing/2014/main" id="{DB17C44A-5188-4CA8-89AF-D2C964B2EE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4905" y="3174689"/>
                  <a:ext cx="4661095" cy="0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Smiley 8">
                <a:extLst>
                  <a:ext uri="{FF2B5EF4-FFF2-40B4-BE49-F238E27FC236}">
                    <a16:creationId xmlns:a16="http://schemas.microsoft.com/office/drawing/2014/main" id="{B8A00107-1721-4B00-AEE2-39AB525614CE}"/>
                  </a:ext>
                </a:extLst>
              </p:cNvPr>
              <p:cNvSpPr/>
              <p:nvPr/>
            </p:nvSpPr>
            <p:spPr>
              <a:xfrm>
                <a:off x="217959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0" name="Smiley 9">
                <a:extLst>
                  <a:ext uri="{FF2B5EF4-FFF2-40B4-BE49-F238E27FC236}">
                    <a16:creationId xmlns:a16="http://schemas.microsoft.com/office/drawing/2014/main" id="{78639DF2-BCF0-4FE1-87A5-B34060691752}"/>
                  </a:ext>
                </a:extLst>
              </p:cNvPr>
              <p:cNvSpPr/>
              <p:nvPr/>
            </p:nvSpPr>
            <p:spPr>
              <a:xfrm>
                <a:off x="286552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1" name="Smiley 10">
                <a:extLst>
                  <a:ext uri="{FF2B5EF4-FFF2-40B4-BE49-F238E27FC236}">
                    <a16:creationId xmlns:a16="http://schemas.microsoft.com/office/drawing/2014/main" id="{E57BEF08-6FA0-4E39-8CDA-475F38098DF9}"/>
                  </a:ext>
                </a:extLst>
              </p:cNvPr>
              <p:cNvSpPr/>
              <p:nvPr/>
            </p:nvSpPr>
            <p:spPr>
              <a:xfrm>
                <a:off x="3547372" y="3039228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Smiley 11">
                <a:extLst>
                  <a:ext uri="{FF2B5EF4-FFF2-40B4-BE49-F238E27FC236}">
                    <a16:creationId xmlns:a16="http://schemas.microsoft.com/office/drawing/2014/main" id="{661ADA95-54EE-4996-8CBF-4B0277A76617}"/>
                  </a:ext>
                </a:extLst>
              </p:cNvPr>
              <p:cNvSpPr/>
              <p:nvPr/>
            </p:nvSpPr>
            <p:spPr>
              <a:xfrm>
                <a:off x="4223383" y="3047381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3" name="Smiley 12">
                <a:extLst>
                  <a:ext uri="{FF2B5EF4-FFF2-40B4-BE49-F238E27FC236}">
                    <a16:creationId xmlns:a16="http://schemas.microsoft.com/office/drawing/2014/main" id="{7761E287-9B10-4F1F-AA77-161475AD37EC}"/>
                  </a:ext>
                </a:extLst>
              </p:cNvPr>
              <p:cNvSpPr/>
              <p:nvPr/>
            </p:nvSpPr>
            <p:spPr>
              <a:xfrm>
                <a:off x="4913764" y="3047534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C1B20C2-BF9A-46EA-9924-4954EA73BDE2}"/>
                  </a:ext>
                </a:extLst>
              </p:cNvPr>
              <p:cNvSpPr txBox="1"/>
              <p:nvPr/>
            </p:nvSpPr>
            <p:spPr>
              <a:xfrm>
                <a:off x="5557555" y="3285048"/>
                <a:ext cx="848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smtClean="0"/>
                  <a:t>t</a:t>
                </a:r>
                <a:endParaRPr lang="LID4096" dirty="0"/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84F38B29-F3E6-42B7-95EC-1B77C6B7DF92}"/>
                </a:ext>
              </a:extLst>
            </p:cNvPr>
            <p:cNvSpPr txBox="1"/>
            <p:nvPr/>
          </p:nvSpPr>
          <p:spPr>
            <a:xfrm>
              <a:off x="2788681" y="3659138"/>
              <a:ext cx="2815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System: </a:t>
              </a:r>
              <a:r>
                <a:rPr lang="de-DE" b="1" i="1" dirty="0" smtClean="0">
                  <a:solidFill>
                    <a:srgbClr val="002060"/>
                  </a:solidFill>
                </a:rPr>
                <a:t>Fahrradgabel </a:t>
              </a:r>
              <a:r>
                <a:rPr lang="de-DE" i="1" dirty="0" smtClean="0">
                  <a:solidFill>
                    <a:srgbClr val="002060"/>
                  </a:solidFill>
                </a:rPr>
                <a:t>g(t)</a:t>
              </a:r>
              <a:endParaRPr lang="de-DE" i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33" name="Textfeld 32">
            <a:extLst>
              <a:ext uri="{FF2B5EF4-FFF2-40B4-BE49-F238E27FC236}">
                <a16:creationId xmlns:a16="http://schemas.microsoft.com/office/drawing/2014/main" id="{84F38B29-F3E6-42B7-95EC-1B77C6B7DF92}"/>
              </a:ext>
            </a:extLst>
          </p:cNvPr>
          <p:cNvSpPr txBox="1"/>
          <p:nvPr/>
        </p:nvSpPr>
        <p:spPr>
          <a:xfrm>
            <a:off x="2852727" y="686966"/>
            <a:ext cx="19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 smtClean="0">
                <a:solidFill>
                  <a:srgbClr val="002060"/>
                </a:solidFill>
              </a:rPr>
              <a:t>Impuls-Signal</a:t>
            </a:r>
            <a:r>
              <a:rPr lang="de-DE" i="1" dirty="0" smtClean="0">
                <a:solidFill>
                  <a:srgbClr val="002060"/>
                </a:solidFill>
              </a:rPr>
              <a:t> f(t)</a:t>
            </a:r>
            <a:endParaRPr lang="de-DE" i="1" dirty="0">
              <a:solidFill>
                <a:srgbClr val="002060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18</a:t>
            </a:fld>
            <a:endParaRPr lang="LID4096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3525090" y="3222562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</a:t>
            </a:r>
            <a:endParaRPr lang="LID4096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2843505" y="3228864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</a:t>
            </a:r>
            <a:endParaRPr lang="LID4096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1479550" y="4258949"/>
            <a:ext cx="4340225" cy="1842490"/>
            <a:chOff x="1479550" y="4258949"/>
            <a:chExt cx="4340225" cy="1842490"/>
          </a:xfrm>
        </p:grpSpPr>
        <p:cxnSp>
          <p:nvCxnSpPr>
            <p:cNvPr id="47" name="Gerader Verbinder 46"/>
            <p:cNvCxnSpPr/>
            <p:nvPr/>
          </p:nvCxnSpPr>
          <p:spPr>
            <a:xfrm flipV="1">
              <a:off x="1479550" y="6082546"/>
              <a:ext cx="830361" cy="1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/>
            <p:cNvCxnSpPr/>
            <p:nvPr/>
          </p:nvCxnSpPr>
          <p:spPr>
            <a:xfrm>
              <a:off x="2323382" y="4258949"/>
              <a:ext cx="1" cy="184249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reihandform 53"/>
            <p:cNvSpPr/>
            <p:nvPr/>
          </p:nvSpPr>
          <p:spPr>
            <a:xfrm>
              <a:off x="2324100" y="4267200"/>
              <a:ext cx="3495675" cy="1743075"/>
            </a:xfrm>
            <a:custGeom>
              <a:avLst/>
              <a:gdLst>
                <a:gd name="connsiteX0" fmla="*/ 0 w 3495675"/>
                <a:gd name="connsiteY0" fmla="*/ 0 h 1743075"/>
                <a:gd name="connsiteX1" fmla="*/ 400050 w 3495675"/>
                <a:gd name="connsiteY1" fmla="*/ 590550 h 1743075"/>
                <a:gd name="connsiteX2" fmla="*/ 866775 w 3495675"/>
                <a:gd name="connsiteY2" fmla="*/ 1095375 h 1743075"/>
                <a:gd name="connsiteX3" fmla="*/ 1714500 w 3495675"/>
                <a:gd name="connsiteY3" fmla="*/ 1438275 h 1743075"/>
                <a:gd name="connsiteX4" fmla="*/ 3495675 w 3495675"/>
                <a:gd name="connsiteY4" fmla="*/ 1743075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5675" h="1743075">
                  <a:moveTo>
                    <a:pt x="0" y="0"/>
                  </a:moveTo>
                  <a:cubicBezTo>
                    <a:pt x="127794" y="203994"/>
                    <a:pt x="255588" y="407988"/>
                    <a:pt x="400050" y="590550"/>
                  </a:cubicBezTo>
                  <a:cubicBezTo>
                    <a:pt x="544512" y="773112"/>
                    <a:pt x="647700" y="954088"/>
                    <a:pt x="866775" y="1095375"/>
                  </a:cubicBezTo>
                  <a:cubicBezTo>
                    <a:pt x="1085850" y="1236663"/>
                    <a:pt x="1276350" y="1330325"/>
                    <a:pt x="1714500" y="1438275"/>
                  </a:cubicBezTo>
                  <a:cubicBezTo>
                    <a:pt x="2152650" y="1546225"/>
                    <a:pt x="2824162" y="1644650"/>
                    <a:pt x="3495675" y="1743075"/>
                  </a:cubicBezTo>
                </a:path>
              </a:pathLst>
            </a:cu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C637C5BB-92FD-4E7B-B4FE-EDE13F5A0DE3}"/>
              </a:ext>
            </a:extLst>
          </p:cNvPr>
          <p:cNvCxnSpPr>
            <a:cxnSpLocks/>
          </p:cNvCxnSpPr>
          <p:nvPr/>
        </p:nvCxnSpPr>
        <p:spPr>
          <a:xfrm flipV="1">
            <a:off x="8670109" y="2505691"/>
            <a:ext cx="0" cy="595790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C637C5BB-92FD-4E7B-B4FE-EDE13F5A0DE3}"/>
              </a:ext>
            </a:extLst>
          </p:cNvPr>
          <p:cNvCxnSpPr>
            <a:cxnSpLocks/>
          </p:cNvCxnSpPr>
          <p:nvPr/>
        </p:nvCxnSpPr>
        <p:spPr>
          <a:xfrm flipV="1">
            <a:off x="9343209" y="2505691"/>
            <a:ext cx="0" cy="595790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C637C5BB-92FD-4E7B-B4FE-EDE13F5A0DE3}"/>
              </a:ext>
            </a:extLst>
          </p:cNvPr>
          <p:cNvCxnSpPr>
            <a:cxnSpLocks/>
          </p:cNvCxnSpPr>
          <p:nvPr/>
        </p:nvCxnSpPr>
        <p:spPr>
          <a:xfrm flipV="1">
            <a:off x="10033772" y="2505691"/>
            <a:ext cx="0" cy="5957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C637C5BB-92FD-4E7B-B4FE-EDE13F5A0DE3}"/>
              </a:ext>
            </a:extLst>
          </p:cNvPr>
          <p:cNvCxnSpPr>
            <a:cxnSpLocks/>
          </p:cNvCxnSpPr>
          <p:nvPr/>
        </p:nvCxnSpPr>
        <p:spPr>
          <a:xfrm flipV="1">
            <a:off x="7979229" y="2492992"/>
            <a:ext cx="0" cy="595790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B33B93B-08A8-4C8B-9A47-EE345A7D3AE2}"/>
              </a:ext>
            </a:extLst>
          </p:cNvPr>
          <p:cNvGrpSpPr/>
          <p:nvPr/>
        </p:nvGrpSpPr>
        <p:grpSpPr>
          <a:xfrm>
            <a:off x="6431123" y="584784"/>
            <a:ext cx="4661095" cy="2516697"/>
            <a:chOff x="1434905" y="657992"/>
            <a:chExt cx="4661095" cy="2516697"/>
          </a:xfrm>
        </p:grpSpPr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C637C5BB-92FD-4E7B-B4FE-EDE13F5A0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9911" y="657992"/>
              <a:ext cx="0" cy="2516697"/>
            </a:xfrm>
            <a:prstGeom prst="straightConnector1">
              <a:avLst/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E4C81F4B-9A6A-450D-8830-85FFCDB910F1}"/>
                </a:ext>
              </a:extLst>
            </p:cNvPr>
            <p:cNvCxnSpPr>
              <a:cxnSpLocks/>
            </p:cNvCxnSpPr>
            <p:nvPr/>
          </p:nvCxnSpPr>
          <p:spPr>
            <a:xfrm>
              <a:off x="1434905" y="3174689"/>
              <a:ext cx="4661095" cy="0"/>
            </a:xfrm>
            <a:prstGeom prst="straightConnector1">
              <a:avLst/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Smiley 52">
            <a:extLst>
              <a:ext uri="{FF2B5EF4-FFF2-40B4-BE49-F238E27FC236}">
                <a16:creationId xmlns:a16="http://schemas.microsoft.com/office/drawing/2014/main" id="{1443A101-19EC-4556-AE2A-8B830B02249D}"/>
              </a:ext>
            </a:extLst>
          </p:cNvPr>
          <p:cNvSpPr/>
          <p:nvPr/>
        </p:nvSpPr>
        <p:spPr>
          <a:xfrm>
            <a:off x="7175816" y="2974325"/>
            <a:ext cx="245522" cy="254307"/>
          </a:xfrm>
          <a:prstGeom prst="smileyFac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6" name="Smiley 55">
            <a:extLst>
              <a:ext uri="{FF2B5EF4-FFF2-40B4-BE49-F238E27FC236}">
                <a16:creationId xmlns:a16="http://schemas.microsoft.com/office/drawing/2014/main" id="{9C99C939-61E6-41DA-BE98-AB2C5ADB0D7D}"/>
              </a:ext>
            </a:extLst>
          </p:cNvPr>
          <p:cNvSpPr/>
          <p:nvPr/>
        </p:nvSpPr>
        <p:spPr>
          <a:xfrm>
            <a:off x="7861746" y="2974325"/>
            <a:ext cx="245522" cy="254307"/>
          </a:xfrm>
          <a:prstGeom prst="smileyFac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7" name="Smiley 56">
            <a:extLst>
              <a:ext uri="{FF2B5EF4-FFF2-40B4-BE49-F238E27FC236}">
                <a16:creationId xmlns:a16="http://schemas.microsoft.com/office/drawing/2014/main" id="{12D3C124-30ED-4A3B-B55E-F7905DFCE6A6}"/>
              </a:ext>
            </a:extLst>
          </p:cNvPr>
          <p:cNvSpPr/>
          <p:nvPr/>
        </p:nvSpPr>
        <p:spPr>
          <a:xfrm>
            <a:off x="8543590" y="2966020"/>
            <a:ext cx="245522" cy="254307"/>
          </a:xfrm>
          <a:prstGeom prst="smileyFac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8" name="Smiley 57">
            <a:extLst>
              <a:ext uri="{FF2B5EF4-FFF2-40B4-BE49-F238E27FC236}">
                <a16:creationId xmlns:a16="http://schemas.microsoft.com/office/drawing/2014/main" id="{72DB983B-0FD9-4657-869A-E6EC75925FEC}"/>
              </a:ext>
            </a:extLst>
          </p:cNvPr>
          <p:cNvSpPr/>
          <p:nvPr/>
        </p:nvSpPr>
        <p:spPr>
          <a:xfrm>
            <a:off x="9219601" y="2974173"/>
            <a:ext cx="245522" cy="254307"/>
          </a:xfrm>
          <a:prstGeom prst="smileyFac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9" name="Smiley 58">
            <a:extLst>
              <a:ext uri="{FF2B5EF4-FFF2-40B4-BE49-F238E27FC236}">
                <a16:creationId xmlns:a16="http://schemas.microsoft.com/office/drawing/2014/main" id="{DAEFBA96-1F49-4943-B610-2EE2F05A353A}"/>
              </a:ext>
            </a:extLst>
          </p:cNvPr>
          <p:cNvSpPr/>
          <p:nvPr/>
        </p:nvSpPr>
        <p:spPr>
          <a:xfrm>
            <a:off x="9909982" y="2974326"/>
            <a:ext cx="245522" cy="254307"/>
          </a:xfrm>
          <a:prstGeom prst="smileyFac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06927EBA-0D0E-4667-B3D2-F2662E051A31}"/>
              </a:ext>
            </a:extLst>
          </p:cNvPr>
          <p:cNvSpPr txBox="1"/>
          <p:nvPr/>
        </p:nvSpPr>
        <p:spPr>
          <a:xfrm>
            <a:off x="10600364" y="3211840"/>
            <a:ext cx="23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</a:t>
            </a:r>
            <a:endParaRPr lang="LID4096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9180405" y="3220327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3</a:t>
            </a:r>
            <a:endParaRPr lang="LID4096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84F38B29-F3E6-42B7-95EC-1B77C6B7DF92}"/>
              </a:ext>
            </a:extLst>
          </p:cNvPr>
          <p:cNvSpPr txBox="1"/>
          <p:nvPr/>
        </p:nvSpPr>
        <p:spPr>
          <a:xfrm>
            <a:off x="7848945" y="690758"/>
            <a:ext cx="19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 smtClean="0">
                <a:solidFill>
                  <a:srgbClr val="002060"/>
                </a:solidFill>
              </a:rPr>
              <a:t>Output</a:t>
            </a:r>
            <a:endParaRPr lang="de-DE" i="1" dirty="0">
              <a:solidFill>
                <a:srgbClr val="002060"/>
              </a:solidFill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9890384" y="3220327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t</a:t>
            </a:r>
            <a:endParaRPr lang="LID4096" i="1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8521308" y="3226354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</a:t>
            </a:r>
            <a:endParaRPr lang="LID4096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7839723" y="3232656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</a:t>
            </a:r>
            <a:endParaRPr lang="LID4096" dirty="0"/>
          </a:p>
        </p:txBody>
      </p:sp>
      <p:grpSp>
        <p:nvGrpSpPr>
          <p:cNvPr id="70" name="Gruppieren 69"/>
          <p:cNvGrpSpPr/>
          <p:nvPr/>
        </p:nvGrpSpPr>
        <p:grpSpPr>
          <a:xfrm>
            <a:off x="9356968" y="1755226"/>
            <a:ext cx="2590866" cy="1365306"/>
            <a:chOff x="2323382" y="4258949"/>
            <a:chExt cx="3496393" cy="1842490"/>
          </a:xfrm>
        </p:grpSpPr>
        <p:cxnSp>
          <p:nvCxnSpPr>
            <p:cNvPr id="71" name="Gerader Verbinder 70"/>
            <p:cNvCxnSpPr/>
            <p:nvPr/>
          </p:nvCxnSpPr>
          <p:spPr>
            <a:xfrm>
              <a:off x="2323382" y="4258949"/>
              <a:ext cx="1" cy="184249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Freihandform 71"/>
            <p:cNvSpPr/>
            <p:nvPr/>
          </p:nvSpPr>
          <p:spPr>
            <a:xfrm>
              <a:off x="2324100" y="4267200"/>
              <a:ext cx="3495675" cy="1743075"/>
            </a:xfrm>
            <a:custGeom>
              <a:avLst/>
              <a:gdLst>
                <a:gd name="connsiteX0" fmla="*/ 0 w 3495675"/>
                <a:gd name="connsiteY0" fmla="*/ 0 h 1743075"/>
                <a:gd name="connsiteX1" fmla="*/ 400050 w 3495675"/>
                <a:gd name="connsiteY1" fmla="*/ 590550 h 1743075"/>
                <a:gd name="connsiteX2" fmla="*/ 866775 w 3495675"/>
                <a:gd name="connsiteY2" fmla="*/ 1095375 h 1743075"/>
                <a:gd name="connsiteX3" fmla="*/ 1714500 w 3495675"/>
                <a:gd name="connsiteY3" fmla="*/ 1438275 h 1743075"/>
                <a:gd name="connsiteX4" fmla="*/ 3495675 w 3495675"/>
                <a:gd name="connsiteY4" fmla="*/ 1743075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5675" h="1743075">
                  <a:moveTo>
                    <a:pt x="0" y="0"/>
                  </a:moveTo>
                  <a:cubicBezTo>
                    <a:pt x="127794" y="203994"/>
                    <a:pt x="255588" y="407988"/>
                    <a:pt x="400050" y="590550"/>
                  </a:cubicBezTo>
                  <a:cubicBezTo>
                    <a:pt x="544512" y="773112"/>
                    <a:pt x="647700" y="954088"/>
                    <a:pt x="866775" y="1095375"/>
                  </a:cubicBezTo>
                  <a:cubicBezTo>
                    <a:pt x="1085850" y="1236663"/>
                    <a:pt x="1276350" y="1330325"/>
                    <a:pt x="1714500" y="1438275"/>
                  </a:cubicBezTo>
                  <a:cubicBezTo>
                    <a:pt x="2152650" y="1546225"/>
                    <a:pt x="2824162" y="1644650"/>
                    <a:pt x="3495675" y="1743075"/>
                  </a:cubicBezTo>
                </a:path>
              </a:pathLst>
            </a:cu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4" name="Gruppieren 73"/>
          <p:cNvGrpSpPr/>
          <p:nvPr/>
        </p:nvGrpSpPr>
        <p:grpSpPr>
          <a:xfrm>
            <a:off x="8679184" y="1755226"/>
            <a:ext cx="2590866" cy="1365306"/>
            <a:chOff x="2323382" y="4258949"/>
            <a:chExt cx="3496393" cy="1842490"/>
          </a:xfrm>
        </p:grpSpPr>
        <p:cxnSp>
          <p:nvCxnSpPr>
            <p:cNvPr id="75" name="Gerader Verbinder 74"/>
            <p:cNvCxnSpPr/>
            <p:nvPr/>
          </p:nvCxnSpPr>
          <p:spPr>
            <a:xfrm>
              <a:off x="2323382" y="4258949"/>
              <a:ext cx="1" cy="184249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ihandform 75"/>
            <p:cNvSpPr/>
            <p:nvPr/>
          </p:nvSpPr>
          <p:spPr>
            <a:xfrm>
              <a:off x="2324100" y="4267200"/>
              <a:ext cx="3495675" cy="1743075"/>
            </a:xfrm>
            <a:custGeom>
              <a:avLst/>
              <a:gdLst>
                <a:gd name="connsiteX0" fmla="*/ 0 w 3495675"/>
                <a:gd name="connsiteY0" fmla="*/ 0 h 1743075"/>
                <a:gd name="connsiteX1" fmla="*/ 400050 w 3495675"/>
                <a:gd name="connsiteY1" fmla="*/ 590550 h 1743075"/>
                <a:gd name="connsiteX2" fmla="*/ 866775 w 3495675"/>
                <a:gd name="connsiteY2" fmla="*/ 1095375 h 1743075"/>
                <a:gd name="connsiteX3" fmla="*/ 1714500 w 3495675"/>
                <a:gd name="connsiteY3" fmla="*/ 1438275 h 1743075"/>
                <a:gd name="connsiteX4" fmla="*/ 3495675 w 3495675"/>
                <a:gd name="connsiteY4" fmla="*/ 1743075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5675" h="1743075">
                  <a:moveTo>
                    <a:pt x="0" y="0"/>
                  </a:moveTo>
                  <a:cubicBezTo>
                    <a:pt x="127794" y="203994"/>
                    <a:pt x="255588" y="407988"/>
                    <a:pt x="400050" y="590550"/>
                  </a:cubicBezTo>
                  <a:cubicBezTo>
                    <a:pt x="544512" y="773112"/>
                    <a:pt x="647700" y="954088"/>
                    <a:pt x="866775" y="1095375"/>
                  </a:cubicBezTo>
                  <a:cubicBezTo>
                    <a:pt x="1085850" y="1236663"/>
                    <a:pt x="1276350" y="1330325"/>
                    <a:pt x="1714500" y="1438275"/>
                  </a:cubicBezTo>
                  <a:cubicBezTo>
                    <a:pt x="2152650" y="1546225"/>
                    <a:pt x="2824162" y="1644650"/>
                    <a:pt x="3495675" y="1743075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7" name="Gruppieren 76"/>
          <p:cNvGrpSpPr/>
          <p:nvPr/>
        </p:nvGrpSpPr>
        <p:grpSpPr>
          <a:xfrm>
            <a:off x="7994893" y="1764751"/>
            <a:ext cx="2590866" cy="1365306"/>
            <a:chOff x="2323382" y="4258949"/>
            <a:chExt cx="3496393" cy="1842490"/>
          </a:xfrm>
        </p:grpSpPr>
        <p:cxnSp>
          <p:nvCxnSpPr>
            <p:cNvPr id="78" name="Gerader Verbinder 77"/>
            <p:cNvCxnSpPr/>
            <p:nvPr/>
          </p:nvCxnSpPr>
          <p:spPr>
            <a:xfrm>
              <a:off x="2323382" y="4258949"/>
              <a:ext cx="1" cy="184249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ihandform 78"/>
            <p:cNvSpPr/>
            <p:nvPr/>
          </p:nvSpPr>
          <p:spPr>
            <a:xfrm>
              <a:off x="2324100" y="4267200"/>
              <a:ext cx="3495675" cy="1743075"/>
            </a:xfrm>
            <a:custGeom>
              <a:avLst/>
              <a:gdLst>
                <a:gd name="connsiteX0" fmla="*/ 0 w 3495675"/>
                <a:gd name="connsiteY0" fmla="*/ 0 h 1743075"/>
                <a:gd name="connsiteX1" fmla="*/ 400050 w 3495675"/>
                <a:gd name="connsiteY1" fmla="*/ 590550 h 1743075"/>
                <a:gd name="connsiteX2" fmla="*/ 866775 w 3495675"/>
                <a:gd name="connsiteY2" fmla="*/ 1095375 h 1743075"/>
                <a:gd name="connsiteX3" fmla="*/ 1714500 w 3495675"/>
                <a:gd name="connsiteY3" fmla="*/ 1438275 h 1743075"/>
                <a:gd name="connsiteX4" fmla="*/ 3495675 w 3495675"/>
                <a:gd name="connsiteY4" fmla="*/ 1743075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5675" h="1743075">
                  <a:moveTo>
                    <a:pt x="0" y="0"/>
                  </a:moveTo>
                  <a:cubicBezTo>
                    <a:pt x="127794" y="203994"/>
                    <a:pt x="255588" y="407988"/>
                    <a:pt x="400050" y="590550"/>
                  </a:cubicBezTo>
                  <a:cubicBezTo>
                    <a:pt x="544512" y="773112"/>
                    <a:pt x="647700" y="954088"/>
                    <a:pt x="866775" y="1095375"/>
                  </a:cubicBezTo>
                  <a:cubicBezTo>
                    <a:pt x="1085850" y="1236663"/>
                    <a:pt x="1276350" y="1330325"/>
                    <a:pt x="1714500" y="1438275"/>
                  </a:cubicBezTo>
                  <a:cubicBezTo>
                    <a:pt x="2152650" y="1546225"/>
                    <a:pt x="2824162" y="1644650"/>
                    <a:pt x="3495675" y="1743075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Rechteck 19"/>
          <p:cNvSpPr/>
          <p:nvPr/>
        </p:nvSpPr>
        <p:spPr>
          <a:xfrm>
            <a:off x="2788681" y="2100976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smtClean="0">
                <a:solidFill>
                  <a:srgbClr val="002060"/>
                </a:solidFill>
              </a:rPr>
              <a:t>f(1)</a:t>
            </a:r>
            <a:endParaRPr lang="de-DE" dirty="0"/>
          </a:p>
        </p:txBody>
      </p:sp>
      <p:sp>
        <p:nvSpPr>
          <p:cNvPr id="80" name="Rechteck 79"/>
          <p:cNvSpPr/>
          <p:nvPr/>
        </p:nvSpPr>
        <p:spPr>
          <a:xfrm>
            <a:off x="3391148" y="2100976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smtClean="0">
                <a:solidFill>
                  <a:srgbClr val="002060"/>
                </a:solidFill>
              </a:rPr>
              <a:t>f(2)</a:t>
            </a:r>
            <a:endParaRPr lang="de-DE" dirty="0"/>
          </a:p>
        </p:txBody>
      </p:sp>
      <p:sp>
        <p:nvSpPr>
          <p:cNvPr id="81" name="Rechteck 80"/>
          <p:cNvSpPr/>
          <p:nvPr/>
        </p:nvSpPr>
        <p:spPr>
          <a:xfrm>
            <a:off x="4091047" y="2110928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smtClean="0">
                <a:solidFill>
                  <a:srgbClr val="002060"/>
                </a:solidFill>
              </a:rPr>
              <a:t>f(3)</a:t>
            </a:r>
            <a:endParaRPr lang="de-DE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4865131" y="2091688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…</a:t>
            </a:r>
            <a:endParaRPr lang="LID4096" dirty="0"/>
          </a:p>
        </p:txBody>
      </p:sp>
      <p:sp>
        <p:nvSpPr>
          <p:cNvPr id="85" name="Rechteck 84"/>
          <p:cNvSpPr/>
          <p:nvPr/>
        </p:nvSpPr>
        <p:spPr>
          <a:xfrm>
            <a:off x="7570188" y="1407209"/>
            <a:ext cx="811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i="1" dirty="0" smtClean="0">
                <a:solidFill>
                  <a:srgbClr val="002060"/>
                </a:solidFill>
              </a:rPr>
              <a:t>f(1)g(0)</a:t>
            </a:r>
            <a:endParaRPr lang="de-DE" sz="1600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2169374" y="3234760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</a:t>
            </a:r>
            <a:endParaRPr lang="LID4096" dirty="0"/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2173333" y="6192905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</a:t>
            </a:r>
            <a:endParaRPr lang="LID4096" dirty="0"/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4894166" y="3216535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…</a:t>
            </a:r>
            <a:endParaRPr lang="LID4096" dirty="0"/>
          </a:p>
        </p:txBody>
      </p:sp>
      <p:sp>
        <p:nvSpPr>
          <p:cNvPr id="89" name="Rechteck 88"/>
          <p:cNvSpPr/>
          <p:nvPr/>
        </p:nvSpPr>
        <p:spPr>
          <a:xfrm>
            <a:off x="8340389" y="1407209"/>
            <a:ext cx="811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i="1" dirty="0" smtClean="0">
                <a:solidFill>
                  <a:srgbClr val="002060"/>
                </a:solidFill>
              </a:rPr>
              <a:t>f(2)g(0)</a:t>
            </a:r>
            <a:endParaRPr lang="de-DE" sz="1600" dirty="0"/>
          </a:p>
        </p:txBody>
      </p:sp>
      <p:sp>
        <p:nvSpPr>
          <p:cNvPr id="90" name="Rechteck 89"/>
          <p:cNvSpPr/>
          <p:nvPr/>
        </p:nvSpPr>
        <p:spPr>
          <a:xfrm>
            <a:off x="9094155" y="1417307"/>
            <a:ext cx="811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i="1" dirty="0" smtClean="0">
                <a:solidFill>
                  <a:srgbClr val="002060"/>
                </a:solidFill>
              </a:rPr>
              <a:t>f(3)g(0)</a:t>
            </a:r>
            <a:endParaRPr lang="de-DE" sz="1600" dirty="0"/>
          </a:p>
        </p:txBody>
      </p:sp>
      <p:pic>
        <p:nvPicPr>
          <p:cNvPr id="91" name="Grafik 90">
            <a:extLst>
              <a:ext uri="{FF2B5EF4-FFF2-40B4-BE49-F238E27FC236}">
                <a16:creationId xmlns:a16="http://schemas.microsoft.com/office/drawing/2014/main" id="{FB416600-DC95-44F4-A3E2-56642FE0F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390491" y="132088"/>
            <a:ext cx="2592867" cy="469062"/>
          </a:xfrm>
          <a:prstGeom prst="rect">
            <a:avLst/>
          </a:prstGeom>
        </p:spPr>
      </p:pic>
      <p:sp>
        <p:nvSpPr>
          <p:cNvPr id="92" name="Rechteck 91"/>
          <p:cNvSpPr/>
          <p:nvPr/>
        </p:nvSpPr>
        <p:spPr>
          <a:xfrm>
            <a:off x="7417432" y="4079667"/>
            <a:ext cx="942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i="1" dirty="0" smtClean="0">
                <a:solidFill>
                  <a:srgbClr val="002060"/>
                </a:solidFill>
              </a:rPr>
              <a:t>f(3)g(t-3)</a:t>
            </a:r>
            <a:endParaRPr lang="de-DE" sz="1600" dirty="0"/>
          </a:p>
        </p:txBody>
      </p:sp>
      <p:sp>
        <p:nvSpPr>
          <p:cNvPr id="43" name="Ellipse 42"/>
          <p:cNvSpPr/>
          <p:nvPr/>
        </p:nvSpPr>
        <p:spPr>
          <a:xfrm>
            <a:off x="9952989" y="2490803"/>
            <a:ext cx="159523" cy="165426"/>
          </a:xfrm>
          <a:prstGeom prst="ellipse">
            <a:avLst/>
          </a:prstGeom>
          <a:solidFill>
            <a:srgbClr val="92D050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/>
        </p:nvSpPr>
        <p:spPr>
          <a:xfrm>
            <a:off x="7229404" y="4176236"/>
            <a:ext cx="159523" cy="165426"/>
          </a:xfrm>
          <a:prstGeom prst="ellipse">
            <a:avLst/>
          </a:prstGeom>
          <a:solidFill>
            <a:srgbClr val="92D050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/>
        </p:nvSpPr>
        <p:spPr>
          <a:xfrm>
            <a:off x="9955672" y="2759074"/>
            <a:ext cx="159523" cy="165426"/>
          </a:xfrm>
          <a:prstGeom prst="ellipse">
            <a:avLst/>
          </a:prstGeom>
          <a:solidFill>
            <a:srgbClr val="0070C0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/>
        </p:nvSpPr>
        <p:spPr>
          <a:xfrm>
            <a:off x="7229403" y="4658771"/>
            <a:ext cx="159523" cy="165426"/>
          </a:xfrm>
          <a:prstGeom prst="ellipse">
            <a:avLst/>
          </a:prstGeom>
          <a:solidFill>
            <a:srgbClr val="0070C0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/>
          <p:cNvSpPr/>
          <p:nvPr/>
        </p:nvSpPr>
        <p:spPr>
          <a:xfrm>
            <a:off x="7388926" y="4567415"/>
            <a:ext cx="942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i="1" dirty="0" smtClean="0">
                <a:solidFill>
                  <a:srgbClr val="002060"/>
                </a:solidFill>
              </a:rPr>
              <a:t>f(2)g(t-2)</a:t>
            </a:r>
            <a:endParaRPr lang="de-DE" sz="1600" dirty="0"/>
          </a:p>
        </p:txBody>
      </p:sp>
      <p:sp>
        <p:nvSpPr>
          <p:cNvPr id="97" name="Rechteck 96"/>
          <p:cNvSpPr/>
          <p:nvPr/>
        </p:nvSpPr>
        <p:spPr>
          <a:xfrm>
            <a:off x="7388926" y="5055163"/>
            <a:ext cx="942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i="1" dirty="0" smtClean="0">
                <a:solidFill>
                  <a:srgbClr val="002060"/>
                </a:solidFill>
              </a:rPr>
              <a:t>f(1)g(t-1)</a:t>
            </a:r>
            <a:endParaRPr lang="de-DE" sz="1600" dirty="0"/>
          </a:p>
        </p:txBody>
      </p:sp>
      <p:sp>
        <p:nvSpPr>
          <p:cNvPr id="98" name="Ellipse 97"/>
          <p:cNvSpPr/>
          <p:nvPr/>
        </p:nvSpPr>
        <p:spPr>
          <a:xfrm>
            <a:off x="9946147" y="2911474"/>
            <a:ext cx="159523" cy="165426"/>
          </a:xfrm>
          <a:prstGeom prst="ellipse">
            <a:avLst/>
          </a:prstGeom>
          <a:solidFill>
            <a:srgbClr val="C00000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/>
        </p:nvSpPr>
        <p:spPr>
          <a:xfrm>
            <a:off x="7229403" y="5123840"/>
            <a:ext cx="159523" cy="165426"/>
          </a:xfrm>
          <a:prstGeom prst="ellipse">
            <a:avLst/>
          </a:prstGeom>
          <a:solidFill>
            <a:srgbClr val="C00000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C637C5BB-92FD-4E7B-B4FE-EDE13F5A0DE3}"/>
              </a:ext>
            </a:extLst>
          </p:cNvPr>
          <p:cNvCxnSpPr>
            <a:cxnSpLocks/>
          </p:cNvCxnSpPr>
          <p:nvPr/>
        </p:nvCxnSpPr>
        <p:spPr>
          <a:xfrm flipV="1">
            <a:off x="3997741" y="2501899"/>
            <a:ext cx="0" cy="595790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feld 100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3841287" y="3207010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τ</a:t>
            </a:r>
            <a:endParaRPr lang="LID4096" dirty="0"/>
          </a:p>
        </p:txBody>
      </p:sp>
      <p:grpSp>
        <p:nvGrpSpPr>
          <p:cNvPr id="102" name="Gruppieren 101"/>
          <p:cNvGrpSpPr/>
          <p:nvPr/>
        </p:nvGrpSpPr>
        <p:grpSpPr>
          <a:xfrm>
            <a:off x="8983984" y="1755226"/>
            <a:ext cx="2590866" cy="1365306"/>
            <a:chOff x="2323382" y="4258949"/>
            <a:chExt cx="3496393" cy="1842490"/>
          </a:xfrm>
        </p:grpSpPr>
        <p:cxnSp>
          <p:nvCxnSpPr>
            <p:cNvPr id="103" name="Gerader Verbinder 102"/>
            <p:cNvCxnSpPr/>
            <p:nvPr/>
          </p:nvCxnSpPr>
          <p:spPr>
            <a:xfrm>
              <a:off x="2323382" y="4258949"/>
              <a:ext cx="1" cy="184249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Freihandform 103"/>
            <p:cNvSpPr/>
            <p:nvPr/>
          </p:nvSpPr>
          <p:spPr>
            <a:xfrm>
              <a:off x="2324100" y="4267200"/>
              <a:ext cx="3495675" cy="1743075"/>
            </a:xfrm>
            <a:custGeom>
              <a:avLst/>
              <a:gdLst>
                <a:gd name="connsiteX0" fmla="*/ 0 w 3495675"/>
                <a:gd name="connsiteY0" fmla="*/ 0 h 1743075"/>
                <a:gd name="connsiteX1" fmla="*/ 400050 w 3495675"/>
                <a:gd name="connsiteY1" fmla="*/ 590550 h 1743075"/>
                <a:gd name="connsiteX2" fmla="*/ 866775 w 3495675"/>
                <a:gd name="connsiteY2" fmla="*/ 1095375 h 1743075"/>
                <a:gd name="connsiteX3" fmla="*/ 1714500 w 3495675"/>
                <a:gd name="connsiteY3" fmla="*/ 1438275 h 1743075"/>
                <a:gd name="connsiteX4" fmla="*/ 3495675 w 3495675"/>
                <a:gd name="connsiteY4" fmla="*/ 1743075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5675" h="1743075">
                  <a:moveTo>
                    <a:pt x="0" y="0"/>
                  </a:moveTo>
                  <a:cubicBezTo>
                    <a:pt x="127794" y="203994"/>
                    <a:pt x="255588" y="407988"/>
                    <a:pt x="400050" y="590550"/>
                  </a:cubicBezTo>
                  <a:cubicBezTo>
                    <a:pt x="544512" y="773112"/>
                    <a:pt x="647700" y="954088"/>
                    <a:pt x="866775" y="1095375"/>
                  </a:cubicBezTo>
                  <a:cubicBezTo>
                    <a:pt x="1085850" y="1236663"/>
                    <a:pt x="1276350" y="1330325"/>
                    <a:pt x="1714500" y="1438275"/>
                  </a:cubicBezTo>
                  <a:cubicBezTo>
                    <a:pt x="2152650" y="1546225"/>
                    <a:pt x="2824162" y="1644650"/>
                    <a:pt x="3495675" y="1743075"/>
                  </a:cubicBezTo>
                </a:path>
              </a:pathLst>
            </a:custGeom>
            <a:noFill/>
            <a:ln w="571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5" name="Rechteck 104"/>
          <p:cNvSpPr/>
          <p:nvPr/>
        </p:nvSpPr>
        <p:spPr>
          <a:xfrm>
            <a:off x="7388926" y="5847467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i="1" dirty="0" smtClean="0">
                <a:solidFill>
                  <a:srgbClr val="002060"/>
                </a:solidFill>
              </a:rPr>
              <a:t>f(</a:t>
            </a:r>
            <a:r>
              <a:rPr lang="el-GR" sz="1600" i="1" dirty="0" smtClean="0">
                <a:solidFill>
                  <a:srgbClr val="002060"/>
                </a:solidFill>
              </a:rPr>
              <a:t>τ</a:t>
            </a:r>
            <a:r>
              <a:rPr lang="de-DE" sz="1600" i="1" dirty="0" smtClean="0">
                <a:solidFill>
                  <a:srgbClr val="002060"/>
                </a:solidFill>
              </a:rPr>
              <a:t>)g(t-</a:t>
            </a:r>
            <a:r>
              <a:rPr lang="el-GR" sz="1600" i="1" dirty="0">
                <a:solidFill>
                  <a:srgbClr val="002060"/>
                </a:solidFill>
              </a:rPr>
              <a:t> τ</a:t>
            </a:r>
            <a:r>
              <a:rPr lang="de-DE" sz="1600" i="1" dirty="0" smtClean="0">
                <a:solidFill>
                  <a:srgbClr val="002060"/>
                </a:solidFill>
              </a:rPr>
              <a:t>)</a:t>
            </a:r>
            <a:endParaRPr lang="de-DE" sz="1600" dirty="0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7C3F1033-BCBA-48E5-B78E-262C205AC835}"/>
              </a:ext>
            </a:extLst>
          </p:cNvPr>
          <p:cNvSpPr txBox="1"/>
          <p:nvPr/>
        </p:nvSpPr>
        <p:spPr>
          <a:xfrm>
            <a:off x="8851377" y="3216535"/>
            <a:ext cx="2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τ</a:t>
            </a:r>
            <a:endParaRPr lang="LID4096" dirty="0"/>
          </a:p>
        </p:txBody>
      </p:sp>
      <p:sp>
        <p:nvSpPr>
          <p:cNvPr id="107" name="Rechteck 106"/>
          <p:cNvSpPr/>
          <p:nvPr/>
        </p:nvSpPr>
        <p:spPr>
          <a:xfrm>
            <a:off x="7139887" y="5338817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i="1" dirty="0" smtClean="0">
                <a:solidFill>
                  <a:srgbClr val="002060"/>
                </a:solidFill>
              </a:rPr>
              <a:t>…</a:t>
            </a:r>
            <a:endParaRPr lang="de-DE" sz="1600" dirty="0"/>
          </a:p>
        </p:txBody>
      </p:sp>
      <p:pic>
        <p:nvPicPr>
          <p:cNvPr id="108" name="Grafik 107">
            <a:extLst>
              <a:ext uri="{FF2B5EF4-FFF2-40B4-BE49-F238E27FC236}">
                <a16:creationId xmlns:a16="http://schemas.microsoft.com/office/drawing/2014/main" id="{FB416600-DC95-44F4-A3E2-56642FE0F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958077" y="4901270"/>
            <a:ext cx="2788252" cy="504408"/>
          </a:xfrm>
          <a:prstGeom prst="rect">
            <a:avLst/>
          </a:prstGeom>
        </p:spPr>
      </p:pic>
      <p:sp>
        <p:nvSpPr>
          <p:cNvPr id="109" name="Rechteck 108"/>
          <p:cNvSpPr/>
          <p:nvPr/>
        </p:nvSpPr>
        <p:spPr>
          <a:xfrm>
            <a:off x="8897871" y="1005432"/>
            <a:ext cx="8533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i="1" dirty="0" smtClean="0">
                <a:solidFill>
                  <a:srgbClr val="002060"/>
                </a:solidFill>
              </a:rPr>
              <a:t>f(</a:t>
            </a:r>
            <a:r>
              <a:rPr lang="el-GR" sz="1600" i="1" dirty="0" smtClean="0">
                <a:solidFill>
                  <a:srgbClr val="002060"/>
                </a:solidFill>
              </a:rPr>
              <a:t>τ</a:t>
            </a:r>
            <a:r>
              <a:rPr lang="de-DE" sz="1600" i="1" dirty="0" smtClean="0">
                <a:solidFill>
                  <a:srgbClr val="002060"/>
                </a:solidFill>
              </a:rPr>
              <a:t>)g(0)</a:t>
            </a:r>
            <a:endParaRPr lang="de-DE" sz="1600" dirty="0"/>
          </a:p>
        </p:txBody>
      </p:sp>
      <p:cxnSp>
        <p:nvCxnSpPr>
          <p:cNvPr id="111" name="Gerade Verbindung mit Pfeil 110"/>
          <p:cNvCxnSpPr>
            <a:endCxn id="104" idx="0"/>
          </p:cNvCxnSpPr>
          <p:nvPr/>
        </p:nvCxnSpPr>
        <p:spPr>
          <a:xfrm flipH="1">
            <a:off x="8984516" y="1300899"/>
            <a:ext cx="235085" cy="46044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Stern mit 4 Zacken 112"/>
          <p:cNvSpPr/>
          <p:nvPr/>
        </p:nvSpPr>
        <p:spPr>
          <a:xfrm>
            <a:off x="9905596" y="2613300"/>
            <a:ext cx="269506" cy="269599"/>
          </a:xfrm>
          <a:prstGeom prst="star4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/>
          <p:cNvSpPr/>
          <p:nvPr/>
        </p:nvSpPr>
        <p:spPr>
          <a:xfrm>
            <a:off x="3757584" y="2092098"/>
            <a:ext cx="486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smtClean="0">
                <a:solidFill>
                  <a:srgbClr val="002060"/>
                </a:solidFill>
              </a:rPr>
              <a:t>f(</a:t>
            </a:r>
            <a:r>
              <a:rPr lang="el-GR" i="1" dirty="0">
                <a:solidFill>
                  <a:srgbClr val="002060"/>
                </a:solidFill>
              </a:rPr>
              <a:t>τ</a:t>
            </a:r>
            <a:r>
              <a:rPr lang="de-DE" i="1" dirty="0" smtClean="0">
                <a:solidFill>
                  <a:srgbClr val="002060"/>
                </a:solidFill>
              </a:rPr>
              <a:t>)</a:t>
            </a:r>
            <a:endParaRPr lang="de-DE" dirty="0"/>
          </a:p>
        </p:txBody>
      </p:sp>
      <p:sp>
        <p:nvSpPr>
          <p:cNvPr id="115" name="Textfeld 114"/>
          <p:cNvSpPr txBox="1"/>
          <p:nvPr/>
        </p:nvSpPr>
        <p:spPr>
          <a:xfrm>
            <a:off x="8412833" y="4824027"/>
            <a:ext cx="376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rgbClr val="002060"/>
                </a:solidFill>
              </a:rPr>
              <a:t>∑</a:t>
            </a:r>
            <a:endParaRPr lang="de-DE" sz="2800" dirty="0">
              <a:solidFill>
                <a:srgbClr val="002060"/>
              </a:solidFill>
            </a:endParaRPr>
          </a:p>
        </p:txBody>
      </p:sp>
      <p:grpSp>
        <p:nvGrpSpPr>
          <p:cNvPr id="116" name="Gruppieren 115"/>
          <p:cNvGrpSpPr/>
          <p:nvPr/>
        </p:nvGrpSpPr>
        <p:grpSpPr>
          <a:xfrm>
            <a:off x="4913764" y="627645"/>
            <a:ext cx="2568762" cy="1409487"/>
            <a:chOff x="235131" y="1541226"/>
            <a:chExt cx="8380966" cy="5051333"/>
          </a:xfrm>
        </p:grpSpPr>
        <p:pic>
          <p:nvPicPr>
            <p:cNvPr id="117" name="Grafik 1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5131" y="1541226"/>
              <a:ext cx="8380966" cy="5051333"/>
            </a:xfrm>
            <a:prstGeom prst="rect">
              <a:avLst/>
            </a:prstGeom>
          </p:spPr>
        </p:pic>
        <p:sp>
          <p:nvSpPr>
            <p:cNvPr id="118" name="Freihandform 117"/>
            <p:cNvSpPr/>
            <p:nvPr/>
          </p:nvSpPr>
          <p:spPr>
            <a:xfrm>
              <a:off x="2682240" y="4275837"/>
              <a:ext cx="5904411" cy="1780074"/>
            </a:xfrm>
            <a:custGeom>
              <a:avLst/>
              <a:gdLst>
                <a:gd name="connsiteX0" fmla="*/ 0 w 5904411"/>
                <a:gd name="connsiteY0" fmla="*/ 836094 h 1780074"/>
                <a:gd name="connsiteX1" fmla="*/ 209006 w 5904411"/>
                <a:gd name="connsiteY1" fmla="*/ 609672 h 1780074"/>
                <a:gd name="connsiteX2" fmla="*/ 435429 w 5904411"/>
                <a:gd name="connsiteY2" fmla="*/ 827386 h 1780074"/>
                <a:gd name="connsiteX3" fmla="*/ 600891 w 5904411"/>
                <a:gd name="connsiteY3" fmla="*/ 1463112 h 1780074"/>
                <a:gd name="connsiteX4" fmla="*/ 870857 w 5904411"/>
                <a:gd name="connsiteY4" fmla="*/ 1715660 h 1780074"/>
                <a:gd name="connsiteX5" fmla="*/ 1515291 w 5904411"/>
                <a:gd name="connsiteY5" fmla="*/ 975432 h 1780074"/>
                <a:gd name="connsiteX6" fmla="*/ 1994263 w 5904411"/>
                <a:gd name="connsiteY6" fmla="*/ 243912 h 1780074"/>
                <a:gd name="connsiteX7" fmla="*/ 2586446 w 5904411"/>
                <a:gd name="connsiteY7" fmla="*/ 72 h 1780074"/>
                <a:gd name="connsiteX8" fmla="*/ 3222171 w 5904411"/>
                <a:gd name="connsiteY8" fmla="*/ 261329 h 1780074"/>
                <a:gd name="connsiteX9" fmla="*/ 3840480 w 5904411"/>
                <a:gd name="connsiteY9" fmla="*/ 1210563 h 1780074"/>
                <a:gd name="connsiteX10" fmla="*/ 4659086 w 5904411"/>
                <a:gd name="connsiteY10" fmla="*/ 1750494 h 1780074"/>
                <a:gd name="connsiteX11" fmla="*/ 5294811 w 5904411"/>
                <a:gd name="connsiteY11" fmla="*/ 1672117 h 1780074"/>
                <a:gd name="connsiteX12" fmla="*/ 5904411 w 5904411"/>
                <a:gd name="connsiteY12" fmla="*/ 1358609 h 178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04411" h="1780074">
                  <a:moveTo>
                    <a:pt x="0" y="836094"/>
                  </a:moveTo>
                  <a:cubicBezTo>
                    <a:pt x="68217" y="723608"/>
                    <a:pt x="136435" y="611123"/>
                    <a:pt x="209006" y="609672"/>
                  </a:cubicBezTo>
                  <a:cubicBezTo>
                    <a:pt x="281577" y="608221"/>
                    <a:pt x="370115" y="685146"/>
                    <a:pt x="435429" y="827386"/>
                  </a:cubicBezTo>
                  <a:cubicBezTo>
                    <a:pt x="500743" y="969626"/>
                    <a:pt x="528320" y="1315066"/>
                    <a:pt x="600891" y="1463112"/>
                  </a:cubicBezTo>
                  <a:cubicBezTo>
                    <a:pt x="673462" y="1611158"/>
                    <a:pt x="718457" y="1796940"/>
                    <a:pt x="870857" y="1715660"/>
                  </a:cubicBezTo>
                  <a:cubicBezTo>
                    <a:pt x="1023257" y="1634380"/>
                    <a:pt x="1328057" y="1220723"/>
                    <a:pt x="1515291" y="975432"/>
                  </a:cubicBezTo>
                  <a:cubicBezTo>
                    <a:pt x="1702525" y="730141"/>
                    <a:pt x="1815737" y="406472"/>
                    <a:pt x="1994263" y="243912"/>
                  </a:cubicBezTo>
                  <a:cubicBezTo>
                    <a:pt x="2172789" y="81352"/>
                    <a:pt x="2381795" y="-2831"/>
                    <a:pt x="2586446" y="72"/>
                  </a:cubicBezTo>
                  <a:cubicBezTo>
                    <a:pt x="2791097" y="2975"/>
                    <a:pt x="3013165" y="59580"/>
                    <a:pt x="3222171" y="261329"/>
                  </a:cubicBezTo>
                  <a:cubicBezTo>
                    <a:pt x="3431177" y="463078"/>
                    <a:pt x="3600994" y="962369"/>
                    <a:pt x="3840480" y="1210563"/>
                  </a:cubicBezTo>
                  <a:cubicBezTo>
                    <a:pt x="4079966" y="1458757"/>
                    <a:pt x="4416698" y="1673568"/>
                    <a:pt x="4659086" y="1750494"/>
                  </a:cubicBezTo>
                  <a:cubicBezTo>
                    <a:pt x="4901474" y="1827420"/>
                    <a:pt x="5087257" y="1737431"/>
                    <a:pt x="5294811" y="1672117"/>
                  </a:cubicBezTo>
                  <a:cubicBezTo>
                    <a:pt x="5502365" y="1606803"/>
                    <a:pt x="5770880" y="1579226"/>
                    <a:pt x="5904411" y="1358609"/>
                  </a:cubicBezTo>
                </a:path>
              </a:pathLst>
            </a:custGeom>
            <a:noFill/>
            <a:ln w="57150" cmpd="sng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00"/>
                </a:solidFill>
              </a:endParaRPr>
            </a:p>
          </p:txBody>
        </p:sp>
      </p:grpSp>
      <p:sp>
        <p:nvSpPr>
          <p:cNvPr id="112" name="Stern mit 4 Zacken 111"/>
          <p:cNvSpPr/>
          <p:nvPr/>
        </p:nvSpPr>
        <p:spPr>
          <a:xfrm>
            <a:off x="7143147" y="5909572"/>
            <a:ext cx="269506" cy="269599"/>
          </a:xfrm>
          <a:prstGeom prst="star4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9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20" grpId="0"/>
      <p:bldP spid="80" grpId="0"/>
      <p:bldP spid="81" grpId="0"/>
      <p:bldP spid="85" grpId="0"/>
      <p:bldP spid="89" grpId="0"/>
      <p:bldP spid="90" grpId="0"/>
      <p:bldP spid="92" grpId="0"/>
      <p:bldP spid="43" grpId="0" animBg="1"/>
      <p:bldP spid="93" grpId="0" animBg="1"/>
      <p:bldP spid="94" grpId="0" animBg="1"/>
      <p:bldP spid="95" grpId="0" animBg="1"/>
      <p:bldP spid="96" grpId="0"/>
      <p:bldP spid="97" grpId="0"/>
      <p:bldP spid="98" grpId="0" animBg="1"/>
      <p:bldP spid="99" grpId="0" animBg="1"/>
      <p:bldP spid="101" grpId="0"/>
      <p:bldP spid="105" grpId="0"/>
      <p:bldP spid="106" grpId="0"/>
      <p:bldP spid="107" grpId="0"/>
      <p:bldP spid="109" grpId="0"/>
      <p:bldP spid="113" grpId="0" animBg="1"/>
      <p:bldP spid="114" grpId="0"/>
      <p:bldP spid="115" grpId="0"/>
      <p:bldP spid="1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2050180" y="510138"/>
            <a:ext cx="8402856" cy="56307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3089709" y="693020"/>
            <a:ext cx="3773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Home Messages</a:t>
            </a:r>
            <a:endParaRPr lang="de-DE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105F013-6A4D-4808-BECB-AA14A7CD7DDC}"/>
              </a:ext>
            </a:extLst>
          </p:cNvPr>
          <p:cNvSpPr txBox="1"/>
          <p:nvPr/>
        </p:nvSpPr>
        <p:spPr>
          <a:xfrm>
            <a:off x="2700000" y="1441174"/>
            <a:ext cx="720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i="0" dirty="0" smtClean="0">
                <a:solidFill>
                  <a:srgbClr val="002060"/>
                </a:solidFill>
                <a:effectLst/>
              </a:rPr>
              <a:t>„CNN“ &lt; </a:t>
            </a:r>
            <a:r>
              <a:rPr lang="de-DE" sz="1800" b="1" i="0" dirty="0" err="1" smtClean="0">
                <a:solidFill>
                  <a:srgbClr val="002060"/>
                </a:solidFill>
                <a:effectLst/>
              </a:rPr>
              <a:t>Deep</a:t>
            </a:r>
            <a:r>
              <a:rPr lang="de-DE" sz="1800" b="1" i="0" dirty="0" smtClean="0">
                <a:solidFill>
                  <a:srgbClr val="002060"/>
                </a:solidFill>
                <a:effectLst/>
              </a:rPr>
              <a:t> Learning &lt; Maschinelles Lernen &lt; Künstliche Intelligenz</a:t>
            </a:r>
            <a:endParaRPr lang="de-DE" sz="1800" b="1" i="0" dirty="0">
              <a:solidFill>
                <a:srgbClr val="00206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rgbClr val="002060"/>
                </a:solidFill>
              </a:rPr>
              <a:t>Maschinelles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</a:rPr>
              <a:t>Lernen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US" b="1" i="1" dirty="0" err="1" smtClean="0">
                <a:solidFill>
                  <a:srgbClr val="002060"/>
                </a:solidFill>
              </a:rPr>
              <a:t>Überwachtes</a:t>
            </a:r>
            <a:r>
              <a:rPr lang="en-US" b="1" i="1" dirty="0" smtClean="0">
                <a:solidFill>
                  <a:srgbClr val="002060"/>
                </a:solidFill>
              </a:rPr>
              <a:t> </a:t>
            </a:r>
            <a:r>
              <a:rPr lang="en-US" b="1" i="1" dirty="0" err="1" smtClean="0">
                <a:solidFill>
                  <a:srgbClr val="002060"/>
                </a:solidFill>
              </a:rPr>
              <a:t>Lernen</a:t>
            </a:r>
            <a:endParaRPr lang="en-US" b="1" i="1" dirty="0" smtClean="0">
              <a:solidFill>
                <a:srgbClr val="002060"/>
              </a:solidFill>
            </a:endParaRP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US" i="1" dirty="0" err="1" smtClean="0">
                <a:solidFill>
                  <a:srgbClr val="002060"/>
                </a:solidFill>
              </a:rPr>
              <a:t>Unüberwachtes</a:t>
            </a:r>
            <a:r>
              <a:rPr lang="en-US" i="1" dirty="0" smtClean="0">
                <a:solidFill>
                  <a:srgbClr val="002060"/>
                </a:solidFill>
              </a:rPr>
              <a:t> </a:t>
            </a:r>
            <a:r>
              <a:rPr lang="en-US" i="1" dirty="0" err="1" smtClean="0">
                <a:solidFill>
                  <a:srgbClr val="002060"/>
                </a:solidFill>
              </a:rPr>
              <a:t>Lernen</a:t>
            </a:r>
            <a:endParaRPr lang="en-US" i="1" dirty="0" smtClean="0">
              <a:solidFill>
                <a:srgbClr val="002060"/>
              </a:solidFill>
            </a:endParaRP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US" i="1" dirty="0" err="1" smtClean="0">
                <a:solidFill>
                  <a:srgbClr val="002060"/>
                </a:solidFill>
              </a:rPr>
              <a:t>Bestärkendes</a:t>
            </a:r>
            <a:r>
              <a:rPr lang="en-US" i="1" dirty="0" smtClean="0">
                <a:solidFill>
                  <a:srgbClr val="002060"/>
                </a:solidFill>
              </a:rPr>
              <a:t> </a:t>
            </a:r>
            <a:r>
              <a:rPr lang="en-US" i="1" dirty="0" err="1" smtClean="0">
                <a:solidFill>
                  <a:srgbClr val="002060"/>
                </a:solidFill>
              </a:rPr>
              <a:t>Lernen</a:t>
            </a:r>
            <a:endParaRPr lang="en-US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Deep learning: CNN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rgbClr val="002060"/>
                </a:solidFill>
              </a:rPr>
              <a:t>Faltung</a:t>
            </a:r>
            <a:r>
              <a:rPr lang="en-US" b="1" dirty="0" smtClean="0">
                <a:solidFill>
                  <a:srgbClr val="00206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System (</a:t>
            </a:r>
            <a:r>
              <a:rPr lang="en-US" b="1" dirty="0" err="1" smtClean="0">
                <a:solidFill>
                  <a:srgbClr val="002060"/>
                </a:solidFill>
              </a:rPr>
              <a:t>stabil</a:t>
            </a:r>
            <a:r>
              <a:rPr lang="en-US" b="1" dirty="0" smtClean="0">
                <a:solidFill>
                  <a:srgbClr val="002060"/>
                </a:solidFill>
              </a:rPr>
              <a:t>): g(x)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Input (</a:t>
            </a:r>
            <a:r>
              <a:rPr lang="en-US" b="1" dirty="0" err="1" smtClean="0">
                <a:solidFill>
                  <a:srgbClr val="002060"/>
                </a:solidFill>
              </a:rPr>
              <a:t>untabil</a:t>
            </a:r>
            <a:r>
              <a:rPr lang="en-US" b="1" dirty="0" smtClean="0">
                <a:solidFill>
                  <a:srgbClr val="002060"/>
                </a:solidFill>
              </a:rPr>
              <a:t>): f(x)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002060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19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15638A1-3871-44D2-955B-7233709B8B31}"/>
                  </a:ext>
                </a:extLst>
              </p:cNvPr>
              <p:cNvSpPr txBox="1"/>
              <p:nvPr/>
            </p:nvSpPr>
            <p:spPr>
              <a:xfrm>
                <a:off x="3735705" y="3671691"/>
                <a:ext cx="2564295" cy="901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15638A1-3871-44D2-955B-7233709B8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705" y="3671691"/>
                <a:ext cx="2564295" cy="9019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27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95C1494-B3DB-41BB-ADE4-F65E24E43A5C}"/>
              </a:ext>
            </a:extLst>
          </p:cNvPr>
          <p:cNvSpPr txBox="1">
            <a:spLocks noChangeArrowheads="1"/>
          </p:cNvSpPr>
          <p:nvPr/>
        </p:nvSpPr>
        <p:spPr>
          <a:xfrm>
            <a:off x="1012971" y="781574"/>
            <a:ext cx="77724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b="1" dirty="0" err="1" smtClean="0">
                <a:solidFill>
                  <a:srgbClr val="002060"/>
                </a:solidFill>
              </a:rPr>
              <a:t>Faltung</a:t>
            </a:r>
            <a:r>
              <a:rPr lang="en-US" altLang="en-US" sz="2400" dirty="0" smtClean="0">
                <a:solidFill>
                  <a:srgbClr val="002060"/>
                </a:solidFill>
              </a:rPr>
              <a:t> </a:t>
            </a:r>
            <a:r>
              <a:rPr lang="en-US" altLang="en-US" sz="2400" dirty="0" err="1" smtClean="0">
                <a:solidFill>
                  <a:srgbClr val="002060"/>
                </a:solidFill>
              </a:rPr>
              <a:t>ist</a:t>
            </a:r>
            <a:r>
              <a:rPr lang="en-US" altLang="en-US" sz="2400" dirty="0" smtClean="0">
                <a:solidFill>
                  <a:srgbClr val="002060"/>
                </a:solidFill>
              </a:rPr>
              <a:t> </a:t>
            </a:r>
            <a:r>
              <a:rPr lang="en-US" altLang="en-US" sz="2400" dirty="0" err="1" smtClean="0">
                <a:solidFill>
                  <a:srgbClr val="002060"/>
                </a:solidFill>
              </a:rPr>
              <a:t>wie</a:t>
            </a:r>
            <a:r>
              <a:rPr lang="en-US" altLang="en-US" sz="2400" dirty="0" smtClean="0">
                <a:solidFill>
                  <a:srgbClr val="002060"/>
                </a:solidFill>
              </a:rPr>
              <a:t> </a:t>
            </a:r>
            <a:r>
              <a:rPr lang="en-US" altLang="en-US" sz="2400" dirty="0" err="1" smtClean="0">
                <a:solidFill>
                  <a:srgbClr val="002060"/>
                </a:solidFill>
              </a:rPr>
              <a:t>folgt</a:t>
            </a:r>
            <a:r>
              <a:rPr lang="en-US" altLang="en-US" sz="2400" dirty="0" smtClean="0">
                <a:solidFill>
                  <a:srgbClr val="002060"/>
                </a:solidFill>
              </a:rPr>
              <a:t> </a:t>
            </a:r>
            <a:r>
              <a:rPr lang="en-US" altLang="en-US" sz="2400" dirty="0" err="1" smtClean="0">
                <a:solidFill>
                  <a:srgbClr val="002060"/>
                </a:solidFill>
              </a:rPr>
              <a:t>definiert</a:t>
            </a:r>
            <a:r>
              <a:rPr lang="en-US" altLang="en-US" sz="2400" dirty="0" smtClean="0">
                <a:solidFill>
                  <a:srgbClr val="002060"/>
                </a:solidFill>
              </a:rPr>
              <a:t>:</a:t>
            </a:r>
            <a:endParaRPr lang="en-US" altLang="en-US" sz="2400" dirty="0">
              <a:solidFill>
                <a:srgbClr val="002060"/>
              </a:solidFill>
            </a:endParaRP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20AD8CD-620F-4B5D-934C-3C68E38A1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1844" y="2310968"/>
            <a:ext cx="5006452" cy="14773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800" dirty="0" err="1"/>
              <a:t>Umdrehen</a:t>
            </a:r>
            <a:r>
              <a:rPr lang="en-US" altLang="en-US" sz="1800" dirty="0"/>
              <a:t>: </a:t>
            </a:r>
            <a:r>
              <a:rPr lang="en-US" altLang="en-US" sz="1800" dirty="0" smtClean="0"/>
              <a:t>g(</a:t>
            </a:r>
            <a:r>
              <a:rPr lang="el-GR" altLang="en-US" sz="1800" dirty="0" smtClean="0"/>
              <a:t>τ</a:t>
            </a:r>
            <a:r>
              <a:rPr lang="en-US" altLang="en-US" sz="1800" dirty="0" smtClean="0"/>
              <a:t>) </a:t>
            </a:r>
            <a:r>
              <a:rPr lang="en-US" altLang="en-US" sz="1800" dirty="0">
                <a:sym typeface="Wingdings" panose="05000000000000000000" pitchFamily="2" charset="2"/>
              </a:rPr>
              <a:t> </a:t>
            </a:r>
            <a:r>
              <a:rPr lang="en-US" altLang="en-US" sz="1800" dirty="0"/>
              <a:t>g</a:t>
            </a:r>
            <a:r>
              <a:rPr lang="en-US" altLang="en-US" sz="1800" dirty="0" smtClean="0"/>
              <a:t>(-</a:t>
            </a:r>
            <a:r>
              <a:rPr lang="el-GR" altLang="en-US" sz="1800" dirty="0" smtClean="0"/>
              <a:t>τ</a:t>
            </a:r>
            <a:r>
              <a:rPr lang="en-US" altLang="en-US" sz="1800" dirty="0" smtClean="0"/>
              <a:t>)</a:t>
            </a:r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endParaRPr lang="en-US" altLang="en-US" sz="1800" dirty="0"/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800" dirty="0" err="1" smtClean="0"/>
              <a:t>Verschieben</a:t>
            </a:r>
            <a:r>
              <a:rPr lang="en-US" altLang="en-US" sz="1800" dirty="0"/>
              <a:t>: </a:t>
            </a:r>
            <a:r>
              <a:rPr lang="en-US" altLang="en-US" sz="1800" dirty="0" smtClean="0"/>
              <a:t>g(t - </a:t>
            </a:r>
            <a:r>
              <a:rPr lang="el-GR" altLang="en-US" sz="1800" dirty="0" smtClean="0"/>
              <a:t>τ</a:t>
            </a:r>
            <a:r>
              <a:rPr lang="en-US" altLang="en-US" sz="1800" dirty="0" smtClean="0"/>
              <a:t>)   -∞ &lt; t </a:t>
            </a:r>
            <a:r>
              <a:rPr lang="en-US" altLang="en-US" sz="1800" dirty="0"/>
              <a:t>&lt; </a:t>
            </a:r>
            <a:r>
              <a:rPr lang="en-US" altLang="en-US" sz="1800" dirty="0" smtClean="0"/>
              <a:t>∞</a:t>
            </a:r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endParaRPr lang="en-US" altLang="en-US" sz="1800" dirty="0"/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800" dirty="0" err="1"/>
              <a:t>Berechnen</a:t>
            </a:r>
            <a:r>
              <a:rPr lang="en-US" altLang="en-US" sz="1800" dirty="0"/>
              <a:t> der </a:t>
            </a:r>
            <a:r>
              <a:rPr lang="en-US" altLang="en-US" sz="1800" dirty="0" err="1"/>
              <a:t>Flächenüberlappung</a:t>
            </a:r>
            <a:r>
              <a:rPr lang="en-US" altLang="en-US" sz="1800" dirty="0"/>
              <a:t>: </a:t>
            </a:r>
            <a:r>
              <a:rPr lang="en-US" altLang="en-US" sz="1800" dirty="0" smtClean="0"/>
              <a:t>f(</a:t>
            </a:r>
            <a:r>
              <a:rPr lang="el-GR" altLang="en-US" sz="1800" dirty="0"/>
              <a:t>τ</a:t>
            </a:r>
            <a:r>
              <a:rPr lang="en-US" altLang="en-US" sz="1800" dirty="0" smtClean="0"/>
              <a:t>) g(t -</a:t>
            </a:r>
            <a:r>
              <a:rPr lang="el-GR" altLang="en-US" sz="1800" dirty="0" smtClean="0"/>
              <a:t> </a:t>
            </a:r>
            <a:r>
              <a:rPr lang="el-GR" altLang="en-US" sz="1800" dirty="0"/>
              <a:t>τ</a:t>
            </a:r>
            <a:r>
              <a:rPr lang="en-US" altLang="en-US" sz="1800" dirty="0" smtClean="0"/>
              <a:t>)</a:t>
            </a:r>
            <a:endParaRPr lang="en-US" altLang="en-US" sz="18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B416600-DC95-44F4-A3E2-56642FE0F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03404" y="2603168"/>
            <a:ext cx="4962157" cy="897677"/>
          </a:xfrm>
          <a:prstGeom prst="rect">
            <a:avLst/>
          </a:prstGeom>
        </p:spPr>
      </p:pic>
      <p:pic>
        <p:nvPicPr>
          <p:cNvPr id="11" name="Picture 2" descr="Never Stop Eating the Sandwich :: Behanc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171" y="4163735"/>
            <a:ext cx="2307909" cy="230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13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4D4327C-D352-4DBF-BE7E-B1767F364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55" y="1962504"/>
            <a:ext cx="5224634" cy="131759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CAD2036-9D85-497A-886A-99C46DE7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19" y="3418007"/>
            <a:ext cx="4593752" cy="142962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20</a:t>
            </a:fld>
            <a:endParaRPr lang="LID4096"/>
          </a:p>
        </p:txBody>
      </p:sp>
      <p:pic>
        <p:nvPicPr>
          <p:cNvPr id="1026" name="Picture 2" descr="Perceptron Model: The Foundation of Neural Networks | by İlyurek Kılıç |  Mediu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699" y="2272232"/>
            <a:ext cx="5139865" cy="257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8054567" y="1842671"/>
            <a:ext cx="1586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 err="1">
                <a:solidFill>
                  <a:srgbClr val="002060"/>
                </a:solidFill>
              </a:rPr>
              <a:t>Perzeptron</a:t>
            </a:r>
            <a:endParaRPr lang="de-DE" sz="2400" b="1" dirty="0">
              <a:solidFill>
                <a:srgbClr val="002060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078315" y="533381"/>
            <a:ext cx="1918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Nächste Schritte</a:t>
            </a:r>
            <a:endParaRPr lang="de-DE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0230227" y="4847633"/>
            <a:ext cx="1249884" cy="269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smtClean="0">
                <a:solidFill>
                  <a:srgbClr val="002060"/>
                </a:solidFill>
              </a:rPr>
              <a:t>Rosenblatt, 1958</a:t>
            </a:r>
            <a:endParaRPr lang="de-DE" sz="1100" dirty="0">
              <a:solidFill>
                <a:srgbClr val="002060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37768" y="5702630"/>
            <a:ext cx="99762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G:\</a:t>
            </a:r>
            <a:r>
              <a:rPr lang="de-DE" dirty="0" smtClean="0"/>
              <a:t>SD_623\623-1_Geodaten_Stadtvermessung\623-1_Allgemein\623-1_Alle\zhao\KI_Austauschen</a:t>
            </a:r>
          </a:p>
          <a:p>
            <a:endParaRPr lang="de-DE" dirty="0" smtClean="0"/>
          </a:p>
          <a:p>
            <a:r>
              <a:rPr lang="de-DE" dirty="0" smtClean="0"/>
              <a:t>Georg: 23-1723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449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523875" y="510138"/>
            <a:ext cx="10401300" cy="56307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21</a:t>
            </a:fld>
            <a:endParaRPr lang="LID4096"/>
          </a:p>
        </p:txBody>
      </p:sp>
      <p:sp>
        <p:nvSpPr>
          <p:cNvPr id="3" name="Textfeld 2"/>
          <p:cNvSpPr txBox="1"/>
          <p:nvPr/>
        </p:nvSpPr>
        <p:spPr>
          <a:xfrm>
            <a:off x="1660525" y="1201869"/>
            <a:ext cx="3530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Linear </a:t>
            </a:r>
            <a:r>
              <a:rPr lang="de-DE" b="1" dirty="0" err="1" smtClean="0">
                <a:solidFill>
                  <a:srgbClr val="002060"/>
                </a:solidFill>
              </a:rPr>
              <a:t>algebra</a:t>
            </a:r>
            <a:endParaRPr lang="de-DE" b="1" dirty="0" smtClean="0">
              <a:solidFill>
                <a:srgbClr val="002060"/>
              </a:solidFill>
            </a:endParaRPr>
          </a:p>
          <a:p>
            <a:endParaRPr lang="de-DE" b="1" dirty="0">
              <a:solidFill>
                <a:srgbClr val="002060"/>
              </a:solidFill>
            </a:endParaRPr>
          </a:p>
          <a:p>
            <a:r>
              <a:rPr lang="de-DE" b="1" dirty="0" err="1" smtClean="0">
                <a:solidFill>
                  <a:srgbClr val="002060"/>
                </a:solidFill>
              </a:rPr>
              <a:t>Calculus</a:t>
            </a:r>
            <a:r>
              <a:rPr lang="de-DE" b="1" dirty="0" smtClean="0">
                <a:solidFill>
                  <a:srgbClr val="002060"/>
                </a:solidFill>
              </a:rPr>
              <a:t> </a:t>
            </a:r>
            <a:r>
              <a:rPr lang="de-DE" b="1" dirty="0">
                <a:solidFill>
                  <a:srgbClr val="002060"/>
                </a:solidFill>
              </a:rPr>
              <a:t>(integral / differential</a:t>
            </a:r>
            <a:r>
              <a:rPr lang="de-DE" b="1" dirty="0" smtClean="0">
                <a:solidFill>
                  <a:srgbClr val="002060"/>
                </a:solidFill>
              </a:rPr>
              <a:t>)</a:t>
            </a:r>
          </a:p>
          <a:p>
            <a:endParaRPr lang="de-DE" b="1" dirty="0">
              <a:solidFill>
                <a:srgbClr val="002060"/>
              </a:solidFill>
            </a:endParaRPr>
          </a:p>
          <a:p>
            <a:r>
              <a:rPr lang="de-DE" b="1" dirty="0" err="1" smtClean="0">
                <a:solidFill>
                  <a:srgbClr val="002060"/>
                </a:solidFill>
              </a:rPr>
              <a:t>Probability</a:t>
            </a:r>
            <a:r>
              <a:rPr lang="de-DE" b="1" dirty="0" smtClean="0">
                <a:solidFill>
                  <a:srgbClr val="002060"/>
                </a:solidFill>
              </a:rPr>
              <a:t> </a:t>
            </a:r>
            <a:r>
              <a:rPr lang="de-DE" b="1" dirty="0" err="1" smtClean="0">
                <a:solidFill>
                  <a:srgbClr val="002060"/>
                </a:solidFill>
              </a:rPr>
              <a:t>theory</a:t>
            </a:r>
            <a:endParaRPr lang="de-DE" b="1" dirty="0" smtClean="0">
              <a:solidFill>
                <a:srgbClr val="002060"/>
              </a:solidFill>
            </a:endParaRPr>
          </a:p>
          <a:p>
            <a:endParaRPr lang="de-DE" b="1" dirty="0">
              <a:solidFill>
                <a:srgbClr val="002060"/>
              </a:solidFill>
            </a:endParaRPr>
          </a:p>
          <a:p>
            <a:r>
              <a:rPr lang="de-DE" b="1" dirty="0" err="1" smtClean="0">
                <a:solidFill>
                  <a:srgbClr val="002060"/>
                </a:solidFill>
              </a:rPr>
              <a:t>Optimization</a:t>
            </a:r>
            <a:endParaRPr lang="de-DE" b="1" dirty="0" smtClean="0">
              <a:solidFill>
                <a:srgbClr val="002060"/>
              </a:solidFill>
            </a:endParaRPr>
          </a:p>
          <a:p>
            <a:endParaRPr lang="de-DE" b="1" dirty="0">
              <a:solidFill>
                <a:srgbClr val="002060"/>
              </a:solidFill>
            </a:endParaRPr>
          </a:p>
          <a:p>
            <a:r>
              <a:rPr lang="de-DE" b="1" dirty="0" smtClean="0">
                <a:solidFill>
                  <a:srgbClr val="002060"/>
                </a:solidFill>
              </a:rPr>
              <a:t>Signal </a:t>
            </a:r>
            <a:r>
              <a:rPr lang="de-DE" b="1" dirty="0" err="1" smtClean="0">
                <a:solidFill>
                  <a:srgbClr val="002060"/>
                </a:solidFill>
              </a:rPr>
              <a:t>processing</a:t>
            </a:r>
            <a:endParaRPr lang="de-DE" b="1" dirty="0" smtClean="0">
              <a:solidFill>
                <a:srgbClr val="002060"/>
              </a:solidFill>
            </a:endParaRPr>
          </a:p>
          <a:p>
            <a:endParaRPr lang="de-DE" b="1" dirty="0">
              <a:solidFill>
                <a:srgbClr val="002060"/>
              </a:solidFill>
            </a:endParaRPr>
          </a:p>
          <a:p>
            <a:r>
              <a:rPr lang="de-DE" b="1" dirty="0" err="1" smtClean="0">
                <a:solidFill>
                  <a:srgbClr val="002060"/>
                </a:solidFill>
              </a:rPr>
              <a:t>Programming</a:t>
            </a:r>
            <a:endParaRPr lang="de-DE" b="1" dirty="0" smtClean="0">
              <a:solidFill>
                <a:srgbClr val="002060"/>
              </a:solidFill>
            </a:endParaRPr>
          </a:p>
          <a:p>
            <a:endParaRPr lang="de-DE" b="1" dirty="0">
              <a:solidFill>
                <a:srgbClr val="002060"/>
              </a:solidFill>
            </a:endParaRPr>
          </a:p>
          <a:p>
            <a:r>
              <a:rPr lang="de-DE" b="1" dirty="0" err="1" smtClean="0">
                <a:solidFill>
                  <a:srgbClr val="002060"/>
                </a:solidFill>
              </a:rPr>
              <a:t>Algorithm</a:t>
            </a:r>
            <a:endParaRPr lang="de-DE" b="1" dirty="0" smtClean="0">
              <a:solidFill>
                <a:srgbClr val="002060"/>
              </a:solidFill>
            </a:endParaRPr>
          </a:p>
          <a:p>
            <a:endParaRPr lang="de-DE" b="1" dirty="0">
              <a:solidFill>
                <a:srgbClr val="002060"/>
              </a:solidFill>
            </a:endParaRPr>
          </a:p>
          <a:p>
            <a:r>
              <a:rPr lang="de-DE" b="1" dirty="0" smtClean="0">
                <a:solidFill>
                  <a:srgbClr val="002060"/>
                </a:solidFill>
              </a:rPr>
              <a:t>High-</a:t>
            </a:r>
            <a:r>
              <a:rPr lang="de-DE" b="1" dirty="0" err="1" smtClean="0">
                <a:solidFill>
                  <a:srgbClr val="002060"/>
                </a:solidFill>
              </a:rPr>
              <a:t>performence</a:t>
            </a:r>
            <a:r>
              <a:rPr lang="de-DE" b="1" dirty="0" smtClean="0">
                <a:solidFill>
                  <a:srgbClr val="002060"/>
                </a:solidFill>
              </a:rPr>
              <a:t> </a:t>
            </a:r>
            <a:r>
              <a:rPr lang="de-DE" b="1" dirty="0" err="1">
                <a:solidFill>
                  <a:srgbClr val="002060"/>
                </a:solidFill>
              </a:rPr>
              <a:t>computing</a:t>
            </a:r>
            <a:endParaRPr lang="de-DE" b="1" dirty="0" smtClean="0">
              <a:solidFill>
                <a:srgbClr val="002060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6172200" y="1201869"/>
            <a:ext cx="460057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Lineare Algebra</a:t>
            </a:r>
          </a:p>
          <a:p>
            <a:endParaRPr lang="de-DE" b="1" dirty="0">
              <a:solidFill>
                <a:srgbClr val="002060"/>
              </a:solidFill>
            </a:endParaRPr>
          </a:p>
          <a:p>
            <a:r>
              <a:rPr lang="de-DE" b="1" dirty="0">
                <a:solidFill>
                  <a:srgbClr val="002060"/>
                </a:solidFill>
              </a:rPr>
              <a:t>Mathematik (Integral-/Differentialrechnung)</a:t>
            </a:r>
          </a:p>
          <a:p>
            <a:endParaRPr lang="de-DE" b="1" dirty="0">
              <a:solidFill>
                <a:srgbClr val="002060"/>
              </a:solidFill>
            </a:endParaRPr>
          </a:p>
          <a:p>
            <a:r>
              <a:rPr lang="de-DE" b="1" dirty="0">
                <a:solidFill>
                  <a:srgbClr val="002060"/>
                </a:solidFill>
              </a:rPr>
              <a:t>Wahrscheinlichkeitsrechnung</a:t>
            </a:r>
          </a:p>
          <a:p>
            <a:endParaRPr lang="de-DE" b="1" dirty="0">
              <a:solidFill>
                <a:srgbClr val="002060"/>
              </a:solidFill>
            </a:endParaRPr>
          </a:p>
          <a:p>
            <a:r>
              <a:rPr lang="de-DE" b="1" dirty="0">
                <a:solidFill>
                  <a:srgbClr val="002060"/>
                </a:solidFill>
              </a:rPr>
              <a:t>Optimierung</a:t>
            </a:r>
          </a:p>
          <a:p>
            <a:endParaRPr lang="de-DE" b="1" dirty="0">
              <a:solidFill>
                <a:srgbClr val="002060"/>
              </a:solidFill>
            </a:endParaRPr>
          </a:p>
          <a:p>
            <a:r>
              <a:rPr lang="de-DE" b="1" dirty="0">
                <a:solidFill>
                  <a:srgbClr val="002060"/>
                </a:solidFill>
              </a:rPr>
              <a:t>Signalverarbeitung</a:t>
            </a:r>
          </a:p>
          <a:p>
            <a:endParaRPr lang="de-DE" b="1" dirty="0">
              <a:solidFill>
                <a:srgbClr val="002060"/>
              </a:solidFill>
            </a:endParaRPr>
          </a:p>
          <a:p>
            <a:r>
              <a:rPr lang="de-DE" b="1" dirty="0">
                <a:solidFill>
                  <a:srgbClr val="002060"/>
                </a:solidFill>
              </a:rPr>
              <a:t>Programmierung</a:t>
            </a:r>
          </a:p>
          <a:p>
            <a:endParaRPr lang="de-DE" b="1" dirty="0">
              <a:solidFill>
                <a:srgbClr val="002060"/>
              </a:solidFill>
            </a:endParaRPr>
          </a:p>
          <a:p>
            <a:r>
              <a:rPr lang="de-DE" b="1" dirty="0">
                <a:solidFill>
                  <a:srgbClr val="002060"/>
                </a:solidFill>
              </a:rPr>
              <a:t>Algorithmus</a:t>
            </a:r>
          </a:p>
          <a:p>
            <a:endParaRPr lang="de-DE" b="1" dirty="0">
              <a:solidFill>
                <a:srgbClr val="002060"/>
              </a:solidFill>
            </a:endParaRPr>
          </a:p>
          <a:p>
            <a:r>
              <a:rPr lang="de-DE" b="1" dirty="0">
                <a:solidFill>
                  <a:srgbClr val="002060"/>
                </a:solidFill>
              </a:rPr>
              <a:t>Hochleistungsrechnen</a:t>
            </a:r>
          </a:p>
        </p:txBody>
      </p:sp>
    </p:spTree>
    <p:extLst>
      <p:ext uri="{BB962C8B-B14F-4D97-AF65-F5344CB8AC3E}">
        <p14:creationId xmlns:p14="http://schemas.microsoft.com/office/powerpoint/2010/main" val="366580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832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2050180" y="510138"/>
            <a:ext cx="8402856" cy="56307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3089709" y="693020"/>
            <a:ext cx="3773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2060"/>
                </a:solidFill>
              </a:rPr>
              <a:t>Künstliche Intelligenz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105F013-6A4D-4808-BECB-AA14A7CD7DDC}"/>
              </a:ext>
            </a:extLst>
          </p:cNvPr>
          <p:cNvSpPr txBox="1"/>
          <p:nvPr/>
        </p:nvSpPr>
        <p:spPr>
          <a:xfrm>
            <a:off x="2700000" y="1441174"/>
            <a:ext cx="7200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i="0" dirty="0" err="1" smtClean="0">
                <a:solidFill>
                  <a:srgbClr val="002060"/>
                </a:solidFill>
                <a:effectLst/>
              </a:rPr>
              <a:t>fidelity</a:t>
            </a:r>
            <a:r>
              <a:rPr lang="de-DE" sz="1800" b="0" i="0" dirty="0" smtClean="0">
                <a:solidFill>
                  <a:srgbClr val="002060"/>
                </a:solidFill>
                <a:effectLst/>
              </a:rPr>
              <a:t> </a:t>
            </a:r>
            <a:r>
              <a:rPr lang="de-DE" sz="1800" b="0" i="0" dirty="0" err="1">
                <a:solidFill>
                  <a:srgbClr val="002060"/>
                </a:solidFill>
                <a:effectLst/>
              </a:rPr>
              <a:t>to</a:t>
            </a:r>
            <a:r>
              <a:rPr lang="de-DE" sz="1800" b="0" i="0" dirty="0">
                <a:solidFill>
                  <a:srgbClr val="002060"/>
                </a:solidFill>
                <a:effectLst/>
              </a:rPr>
              <a:t> </a:t>
            </a:r>
            <a:r>
              <a:rPr lang="de-DE" sz="1800" b="1" i="1" dirty="0">
                <a:solidFill>
                  <a:srgbClr val="002060"/>
                </a:solidFill>
                <a:effectLst/>
              </a:rPr>
              <a:t>human</a:t>
            </a:r>
            <a:r>
              <a:rPr lang="de-DE" sz="1800" b="0" i="1" dirty="0">
                <a:solidFill>
                  <a:srgbClr val="002060"/>
                </a:solidFill>
                <a:effectLst/>
              </a:rPr>
              <a:t> </a:t>
            </a:r>
            <a:r>
              <a:rPr lang="de-DE" sz="1800" b="0" i="0" dirty="0" err="1">
                <a:solidFill>
                  <a:srgbClr val="002060"/>
                </a:solidFill>
                <a:effectLst/>
              </a:rPr>
              <a:t>performance</a:t>
            </a:r>
            <a:endParaRPr lang="de-DE" sz="1800" b="0" i="0" dirty="0">
              <a:solidFill>
                <a:srgbClr val="00206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2060"/>
                </a:solidFill>
              </a:rPr>
              <a:t>rationality</a:t>
            </a:r>
            <a:r>
              <a:rPr lang="en-US" dirty="0">
                <a:solidFill>
                  <a:srgbClr val="002060"/>
                </a:solidFill>
              </a:rPr>
              <a:t>—loosely speaking, doing the “right thing</a:t>
            </a:r>
            <a:r>
              <a:rPr lang="en-US" dirty="0" smtClean="0">
                <a:solidFill>
                  <a:srgbClr val="002060"/>
                </a:solidFill>
              </a:rPr>
              <a:t>” (</a:t>
            </a:r>
            <a:r>
              <a:rPr lang="en-US" dirty="0" err="1" smtClean="0">
                <a:solidFill>
                  <a:srgbClr val="002060"/>
                </a:solidFill>
              </a:rPr>
              <a:t>abstrakt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	</a:t>
            </a:r>
            <a:r>
              <a:rPr lang="en-US" b="1" dirty="0" smtClean="0">
                <a:solidFill>
                  <a:srgbClr val="002060"/>
                </a:solidFill>
              </a:rPr>
              <a:t>-- Human vs. Rationality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Internal </a:t>
            </a:r>
            <a:r>
              <a:rPr lang="en-US" b="1" i="1" dirty="0" smtClean="0">
                <a:solidFill>
                  <a:srgbClr val="002060"/>
                </a:solidFill>
              </a:rPr>
              <a:t>thought</a:t>
            </a:r>
            <a:r>
              <a:rPr lang="en-US" dirty="0" smtClean="0">
                <a:solidFill>
                  <a:srgbClr val="002060"/>
                </a:solidFill>
              </a:rPr>
              <a:t> und reasoning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External intelligent </a:t>
            </a:r>
            <a:r>
              <a:rPr lang="en-US" b="1" dirty="0" smtClean="0">
                <a:solidFill>
                  <a:srgbClr val="002060"/>
                </a:solidFill>
              </a:rPr>
              <a:t>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2060"/>
              </a:solidFill>
            </a:endParaRPr>
          </a:p>
          <a:p>
            <a:pPr lvl="2"/>
            <a:r>
              <a:rPr lang="en-US" b="1" dirty="0" smtClean="0">
                <a:solidFill>
                  <a:srgbClr val="002060"/>
                </a:solidFill>
              </a:rPr>
              <a:t>-- Thought vs. Behavior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de-DE" dirty="0">
                <a:solidFill>
                  <a:srgbClr val="002060"/>
                </a:solidFill>
              </a:rPr>
              <a:t/>
            </a:r>
            <a:br>
              <a:rPr lang="de-DE" dirty="0">
                <a:solidFill>
                  <a:srgbClr val="002060"/>
                </a:solidFill>
              </a:rPr>
            </a:b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0923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98E501E-9BA9-D5A8-6F39-CF745D3F3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5D9178-00A1-271F-6142-6D81934C3299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Univariate regression problem (one output, real value)</a:t>
            </a:r>
          </a:p>
          <a:p>
            <a:r>
              <a:rPr lang="en-US" dirty="0"/>
              <a:t>Fully connected network</a:t>
            </a:r>
          </a:p>
        </p:txBody>
      </p:sp>
      <p:sp>
        <p:nvSpPr>
          <p:cNvPr id="5" name="Rechteck 4"/>
          <p:cNvSpPr/>
          <p:nvPr/>
        </p:nvSpPr>
        <p:spPr>
          <a:xfrm>
            <a:off x="1078315" y="533381"/>
            <a:ext cx="1338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>
                <a:solidFill>
                  <a:schemeClr val="accent1">
                    <a:lumMod val="50000"/>
                  </a:schemeClr>
                </a:solidFill>
              </a:rPr>
              <a:t>Regression</a:t>
            </a:r>
          </a:p>
        </p:txBody>
      </p:sp>
      <p:sp>
        <p:nvSpPr>
          <p:cNvPr id="3" name="Rechteck 2"/>
          <p:cNvSpPr/>
          <p:nvPr/>
        </p:nvSpPr>
        <p:spPr>
          <a:xfrm>
            <a:off x="2416887" y="1151988"/>
            <a:ext cx="96055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regression model takes a vector of numbers that characterize a property and predicts its price.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0859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793740BD-6289-692C-981C-894DDC3E5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F98C29-66DB-458A-FB2B-D979B08E0F20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regression problem (&gt;1 output, real value)</a:t>
            </a:r>
          </a:p>
          <a:p>
            <a:r>
              <a:rPr lang="en-US" dirty="0"/>
              <a:t>Graph neural network</a:t>
            </a:r>
          </a:p>
        </p:txBody>
      </p:sp>
      <p:sp>
        <p:nvSpPr>
          <p:cNvPr id="5" name="Rechteck 4"/>
          <p:cNvSpPr/>
          <p:nvPr/>
        </p:nvSpPr>
        <p:spPr>
          <a:xfrm>
            <a:off x="1078315" y="533381"/>
            <a:ext cx="25880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>
                <a:solidFill>
                  <a:schemeClr val="accent1">
                    <a:lumMod val="50000"/>
                  </a:schemeClr>
                </a:solidFill>
              </a:rPr>
              <a:t>Graphische Regression</a:t>
            </a:r>
          </a:p>
        </p:txBody>
      </p:sp>
      <p:sp>
        <p:nvSpPr>
          <p:cNvPr id="3" name="Rechteck 2"/>
          <p:cNvSpPr/>
          <p:nvPr/>
        </p:nvSpPr>
        <p:spPr>
          <a:xfrm>
            <a:off x="714103" y="1284905"/>
            <a:ext cx="11477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multivariate regression model takes the structure of a chemical molecule and predicts its melting and boiling points.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034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09D0AA4-C38E-9ACC-50D5-1C96A4C46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49047-33E6-8801-3C23-5F8DCF59CC05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Binary classification problem (two discrete classes)</a:t>
            </a:r>
          </a:p>
          <a:p>
            <a:r>
              <a:rPr lang="en-US" dirty="0"/>
              <a:t>Transformer network</a:t>
            </a:r>
          </a:p>
        </p:txBody>
      </p:sp>
      <p:sp>
        <p:nvSpPr>
          <p:cNvPr id="7" name="Rechteck 6"/>
          <p:cNvSpPr/>
          <p:nvPr/>
        </p:nvSpPr>
        <p:spPr>
          <a:xfrm>
            <a:off x="1078315" y="533381"/>
            <a:ext cx="29229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>
                <a:solidFill>
                  <a:schemeClr val="accent1">
                    <a:lumMod val="50000"/>
                  </a:schemeClr>
                </a:solidFill>
              </a:rPr>
              <a:t>Klassifizierung von Texten</a:t>
            </a:r>
          </a:p>
        </p:txBody>
      </p:sp>
      <p:sp>
        <p:nvSpPr>
          <p:cNvPr id="3" name="Rechteck 2"/>
          <p:cNvSpPr/>
          <p:nvPr/>
        </p:nvSpPr>
        <p:spPr>
          <a:xfrm>
            <a:off x="627017" y="1277035"/>
            <a:ext cx="11355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binary classification model takes a restaurant review and classifies it as either positive or negative.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41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060394" y="533381"/>
            <a:ext cx="26561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Unüberwachtes</a:t>
            </a:r>
            <a:r>
              <a:rPr lang="de-DE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Lernen</a:t>
            </a:r>
          </a:p>
        </p:txBody>
      </p:sp>
      <p:sp>
        <p:nvSpPr>
          <p:cNvPr id="4" name="Rechteck 3"/>
          <p:cNvSpPr/>
          <p:nvPr/>
        </p:nvSpPr>
        <p:spPr>
          <a:xfrm>
            <a:off x="1060394" y="1113743"/>
            <a:ext cx="541584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>
                <a:solidFill>
                  <a:schemeClr val="accent1">
                    <a:lumMod val="50000"/>
                  </a:schemeClr>
                </a:solidFill>
              </a:rPr>
              <a:t>Lernen über einen Datensatz ohne Markierungen</a:t>
            </a:r>
          </a:p>
          <a:p>
            <a:endParaRPr lang="de-DE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Ausreißer entdecken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Generierung neuer Beispiele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Ergänzen fehlender Daten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7684769" y="2021684"/>
            <a:ext cx="2520000" cy="31667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7643817" y="2204565"/>
            <a:ext cx="2637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Unüberwachtes</a:t>
            </a:r>
            <a:r>
              <a:rPr lang="de-DE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Lernen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989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F76DDEE-8D5B-4CB9-8CC3-9EA1695E41DB}"/>
              </a:ext>
            </a:extLst>
          </p:cNvPr>
          <p:cNvGrpSpPr/>
          <p:nvPr/>
        </p:nvGrpSpPr>
        <p:grpSpPr>
          <a:xfrm>
            <a:off x="1002240" y="580992"/>
            <a:ext cx="5403946" cy="3013180"/>
            <a:chOff x="1002240" y="580992"/>
            <a:chExt cx="5403946" cy="3013180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66A238DD-09D1-417B-9DD9-22C9C5A32AEB}"/>
                </a:ext>
              </a:extLst>
            </p:cNvPr>
            <p:cNvGrpSpPr/>
            <p:nvPr/>
          </p:nvGrpSpPr>
          <p:grpSpPr>
            <a:xfrm>
              <a:off x="1434905" y="580992"/>
              <a:ext cx="4971281" cy="3013180"/>
              <a:chOff x="1434905" y="657992"/>
              <a:chExt cx="4971281" cy="3013180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3B33B93B-08A8-4C8B-9A47-EE345A7D3AE2}"/>
                  </a:ext>
                </a:extLst>
              </p:cNvPr>
              <p:cNvGrpSpPr/>
              <p:nvPr/>
            </p:nvGrpSpPr>
            <p:grpSpPr>
              <a:xfrm>
                <a:off x="1434905" y="657992"/>
                <a:ext cx="4661095" cy="2516697"/>
                <a:chOff x="1434905" y="657992"/>
                <a:chExt cx="4661095" cy="2516697"/>
              </a:xfrm>
            </p:grpSpPr>
            <p:cxnSp>
              <p:nvCxnSpPr>
                <p:cNvPr id="3" name="Gerade Verbindung mit Pfeil 2">
                  <a:extLst>
                    <a:ext uri="{FF2B5EF4-FFF2-40B4-BE49-F238E27FC236}">
                      <a16:creationId xmlns:a16="http://schemas.microsoft.com/office/drawing/2014/main" id="{C637C5BB-92FD-4E7B-B4FE-EDE13F5A0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05" y="657992"/>
                  <a:ext cx="0" cy="2516697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Gerade Verbindung mit Pfeil 7">
                  <a:extLst>
                    <a:ext uri="{FF2B5EF4-FFF2-40B4-BE49-F238E27FC236}">
                      <a16:creationId xmlns:a16="http://schemas.microsoft.com/office/drawing/2014/main" id="{E4C81F4B-9A6A-450D-8830-85FFCDB910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4905" y="3174689"/>
                  <a:ext cx="4661095" cy="0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Smiley 9">
                <a:extLst>
                  <a:ext uri="{FF2B5EF4-FFF2-40B4-BE49-F238E27FC236}">
                    <a16:creationId xmlns:a16="http://schemas.microsoft.com/office/drawing/2014/main" id="{1443A101-19EC-4556-AE2A-8B830B02249D}"/>
                  </a:ext>
                </a:extLst>
              </p:cNvPr>
              <p:cNvSpPr/>
              <p:nvPr/>
            </p:nvSpPr>
            <p:spPr>
              <a:xfrm>
                <a:off x="217959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1" name="Smiley 10">
                <a:extLst>
                  <a:ext uri="{FF2B5EF4-FFF2-40B4-BE49-F238E27FC236}">
                    <a16:creationId xmlns:a16="http://schemas.microsoft.com/office/drawing/2014/main" id="{9C99C939-61E6-41DA-BE98-AB2C5ADB0D7D}"/>
                  </a:ext>
                </a:extLst>
              </p:cNvPr>
              <p:cNvSpPr/>
              <p:nvPr/>
            </p:nvSpPr>
            <p:spPr>
              <a:xfrm>
                <a:off x="286552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Smiley 11">
                <a:extLst>
                  <a:ext uri="{FF2B5EF4-FFF2-40B4-BE49-F238E27FC236}">
                    <a16:creationId xmlns:a16="http://schemas.microsoft.com/office/drawing/2014/main" id="{12D3C124-30ED-4A3B-B55E-F7905DFCE6A6}"/>
                  </a:ext>
                </a:extLst>
              </p:cNvPr>
              <p:cNvSpPr/>
              <p:nvPr/>
            </p:nvSpPr>
            <p:spPr>
              <a:xfrm>
                <a:off x="3547372" y="3039228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3" name="Smiley 12">
                <a:extLst>
                  <a:ext uri="{FF2B5EF4-FFF2-40B4-BE49-F238E27FC236}">
                    <a16:creationId xmlns:a16="http://schemas.microsoft.com/office/drawing/2014/main" id="{72DB983B-0FD9-4657-869A-E6EC75925FEC}"/>
                  </a:ext>
                </a:extLst>
              </p:cNvPr>
              <p:cNvSpPr/>
              <p:nvPr/>
            </p:nvSpPr>
            <p:spPr>
              <a:xfrm>
                <a:off x="4223383" y="3047381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4" name="Smiley 13">
                <a:extLst>
                  <a:ext uri="{FF2B5EF4-FFF2-40B4-BE49-F238E27FC236}">
                    <a16:creationId xmlns:a16="http://schemas.microsoft.com/office/drawing/2014/main" id="{DAEFBA96-1F49-4943-B610-2EE2F05A353A}"/>
                  </a:ext>
                </a:extLst>
              </p:cNvPr>
              <p:cNvSpPr/>
              <p:nvPr/>
            </p:nvSpPr>
            <p:spPr>
              <a:xfrm>
                <a:off x="4913764" y="3047534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8428684-9373-47C8-A973-A1081EA2BF90}"/>
                  </a:ext>
                </a:extLst>
              </p:cNvPr>
              <p:cNvSpPr txBox="1"/>
              <p:nvPr/>
            </p:nvSpPr>
            <p:spPr>
              <a:xfrm>
                <a:off x="2150546" y="3285062"/>
                <a:ext cx="245522" cy="36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8</a:t>
                </a:r>
                <a:endParaRPr lang="LID4096" dirty="0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6927EBA-0D0E-4667-B3D2-F2662E051A31}"/>
                  </a:ext>
                </a:extLst>
              </p:cNvPr>
              <p:cNvSpPr txBox="1"/>
              <p:nvPr/>
            </p:nvSpPr>
            <p:spPr>
              <a:xfrm>
                <a:off x="5604145" y="3285048"/>
                <a:ext cx="802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 (Uhr)</a:t>
                </a:r>
                <a:endParaRPr lang="LID4096" dirty="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D9A7005-0838-4B94-820A-39B3914BA7D3}"/>
                  </a:ext>
                </a:extLst>
              </p:cNvPr>
              <p:cNvSpPr txBox="1"/>
              <p:nvPr/>
            </p:nvSpPr>
            <p:spPr>
              <a:xfrm>
                <a:off x="2775841" y="3293535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10</a:t>
                </a:r>
                <a:endParaRPr lang="LID4096" dirty="0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53810FF-CC31-4DBC-B953-9E4E60C5601C}"/>
                  </a:ext>
                </a:extLst>
              </p:cNvPr>
              <p:cNvSpPr txBox="1"/>
              <p:nvPr/>
            </p:nvSpPr>
            <p:spPr>
              <a:xfrm>
                <a:off x="3479015" y="3293223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12</a:t>
                </a:r>
                <a:endParaRPr lang="LID4096" dirty="0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C3F1033-BCBA-48E5-B78E-262C205AC835}"/>
                  </a:ext>
                </a:extLst>
              </p:cNvPr>
              <p:cNvSpPr txBox="1"/>
              <p:nvPr/>
            </p:nvSpPr>
            <p:spPr>
              <a:xfrm>
                <a:off x="4137364" y="3293223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14</a:t>
                </a:r>
                <a:endParaRPr lang="LID4096" dirty="0"/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3FA4344A-BEEB-4A8B-B6D7-9E7B954E3CFF}"/>
                  </a:ext>
                </a:extLst>
              </p:cNvPr>
              <p:cNvSpPr txBox="1"/>
              <p:nvPr/>
            </p:nvSpPr>
            <p:spPr>
              <a:xfrm>
                <a:off x="4831831" y="3301840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16</a:t>
                </a:r>
                <a:endParaRPr lang="LID4096" dirty="0"/>
              </a:p>
            </p:txBody>
          </p:sp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790867FF-D18F-4194-8281-82609D7BE2B0}"/>
                </a:ext>
              </a:extLst>
            </p:cNvPr>
            <p:cNvSpPr txBox="1"/>
            <p:nvPr/>
          </p:nvSpPr>
          <p:spPr>
            <a:xfrm rot="16200000">
              <a:off x="483027" y="1722279"/>
              <a:ext cx="14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Input (Essen)</a:t>
              </a:r>
              <a:endParaRPr lang="LID4096" dirty="0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0E4F3C86-51C7-4DFB-B00B-8E389E768179}"/>
                </a:ext>
              </a:extLst>
            </p:cNvPr>
            <p:cNvSpPr/>
            <p:nvPr/>
          </p:nvSpPr>
          <p:spPr>
            <a:xfrm>
              <a:off x="1463040" y="880286"/>
              <a:ext cx="4328160" cy="1786714"/>
            </a:xfrm>
            <a:custGeom>
              <a:avLst/>
              <a:gdLst>
                <a:gd name="connsiteX0" fmla="*/ 0 w 4328160"/>
                <a:gd name="connsiteY0" fmla="*/ 1786714 h 1786714"/>
                <a:gd name="connsiteX1" fmla="*/ 731520 w 4328160"/>
                <a:gd name="connsiteY1" fmla="*/ 1613994 h 1786714"/>
                <a:gd name="connsiteX2" fmla="*/ 853440 w 4328160"/>
                <a:gd name="connsiteY2" fmla="*/ 1105994 h 1786714"/>
                <a:gd name="connsiteX3" fmla="*/ 1452880 w 4328160"/>
                <a:gd name="connsiteY3" fmla="*/ 1735914 h 1786714"/>
                <a:gd name="connsiteX4" fmla="*/ 1488440 w 4328160"/>
                <a:gd name="connsiteY4" fmla="*/ 882474 h 1786714"/>
                <a:gd name="connsiteX5" fmla="*/ 2169160 w 4328160"/>
                <a:gd name="connsiteY5" fmla="*/ 1527634 h 1786714"/>
                <a:gd name="connsiteX6" fmla="*/ 2270760 w 4328160"/>
                <a:gd name="connsiteY6" fmla="*/ 3634 h 1786714"/>
                <a:gd name="connsiteX7" fmla="*/ 3357880 w 4328160"/>
                <a:gd name="connsiteY7" fmla="*/ 1085674 h 1786714"/>
                <a:gd name="connsiteX8" fmla="*/ 3495040 w 4328160"/>
                <a:gd name="connsiteY8" fmla="*/ 521794 h 1786714"/>
                <a:gd name="connsiteX9" fmla="*/ 3870960 w 4328160"/>
                <a:gd name="connsiteY9" fmla="*/ 1517474 h 1786714"/>
                <a:gd name="connsiteX10" fmla="*/ 4328160 w 4328160"/>
                <a:gd name="connsiteY10" fmla="*/ 1669874 h 17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28160" h="1786714">
                  <a:moveTo>
                    <a:pt x="0" y="1786714"/>
                  </a:moveTo>
                  <a:cubicBezTo>
                    <a:pt x="294640" y="1757080"/>
                    <a:pt x="589280" y="1727447"/>
                    <a:pt x="731520" y="1613994"/>
                  </a:cubicBezTo>
                  <a:cubicBezTo>
                    <a:pt x="873760" y="1500541"/>
                    <a:pt x="733213" y="1085674"/>
                    <a:pt x="853440" y="1105994"/>
                  </a:cubicBezTo>
                  <a:cubicBezTo>
                    <a:pt x="973667" y="1126314"/>
                    <a:pt x="1347047" y="1773167"/>
                    <a:pt x="1452880" y="1735914"/>
                  </a:cubicBezTo>
                  <a:cubicBezTo>
                    <a:pt x="1558713" y="1698661"/>
                    <a:pt x="1369060" y="917187"/>
                    <a:pt x="1488440" y="882474"/>
                  </a:cubicBezTo>
                  <a:cubicBezTo>
                    <a:pt x="1607820" y="847761"/>
                    <a:pt x="2038773" y="1674107"/>
                    <a:pt x="2169160" y="1527634"/>
                  </a:cubicBezTo>
                  <a:cubicBezTo>
                    <a:pt x="2299547" y="1381161"/>
                    <a:pt x="2072640" y="77294"/>
                    <a:pt x="2270760" y="3634"/>
                  </a:cubicBezTo>
                  <a:cubicBezTo>
                    <a:pt x="2468880" y="-70026"/>
                    <a:pt x="3153833" y="999314"/>
                    <a:pt x="3357880" y="1085674"/>
                  </a:cubicBezTo>
                  <a:cubicBezTo>
                    <a:pt x="3561927" y="1172034"/>
                    <a:pt x="3409527" y="449827"/>
                    <a:pt x="3495040" y="521794"/>
                  </a:cubicBezTo>
                  <a:cubicBezTo>
                    <a:pt x="3580553" y="593761"/>
                    <a:pt x="3732107" y="1326127"/>
                    <a:pt x="3870960" y="1517474"/>
                  </a:cubicBezTo>
                  <a:cubicBezTo>
                    <a:pt x="4009813" y="1708821"/>
                    <a:pt x="4168986" y="1689347"/>
                    <a:pt x="4328160" y="1669874"/>
                  </a:cubicBezTo>
                </a:path>
              </a:pathLst>
            </a:cu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67" name="Textfeld 66">
            <a:extLst>
              <a:ext uri="{FF2B5EF4-FFF2-40B4-BE49-F238E27FC236}">
                <a16:creationId xmlns:a16="http://schemas.microsoft.com/office/drawing/2014/main" id="{207408B6-15C3-40A8-8E35-94A095C926ED}"/>
              </a:ext>
            </a:extLst>
          </p:cNvPr>
          <p:cNvSpPr txBox="1"/>
          <p:nvPr/>
        </p:nvSpPr>
        <p:spPr>
          <a:xfrm>
            <a:off x="7195930" y="1888435"/>
            <a:ext cx="295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Input (Essen): f(t)</a:t>
            </a:r>
            <a:endParaRPr lang="LID4096" dirty="0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CDBFE9E5-673D-42FA-92DA-41F2F901037D}"/>
              </a:ext>
            </a:extLst>
          </p:cNvPr>
          <p:cNvSpPr txBox="1"/>
          <p:nvPr/>
        </p:nvSpPr>
        <p:spPr>
          <a:xfrm>
            <a:off x="7195930" y="5577753"/>
            <a:ext cx="295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Verdauen: g(t)</a:t>
            </a:r>
            <a:endParaRPr lang="LID4096" dirty="0"/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FB416600-DC95-44F4-A3E2-56642FE0F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28250" y="247710"/>
            <a:ext cx="5032177" cy="910344"/>
          </a:xfrm>
          <a:prstGeom prst="rect">
            <a:avLst/>
          </a:prstGeom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A20AAE2C-A31A-499B-B300-70E7A36BF0E5}"/>
              </a:ext>
            </a:extLst>
          </p:cNvPr>
          <p:cNvSpPr txBox="1"/>
          <p:nvPr/>
        </p:nvSpPr>
        <p:spPr>
          <a:xfrm>
            <a:off x="3279421" y="510955"/>
            <a:ext cx="1270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Spaghetti</a:t>
            </a:r>
            <a:endParaRPr lang="LID4096" dirty="0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EF6CF2D-8E38-4ED3-B4A2-182E956A5CAD}"/>
              </a:ext>
            </a:extLst>
          </p:cNvPr>
          <p:cNvSpPr txBox="1"/>
          <p:nvPr/>
        </p:nvSpPr>
        <p:spPr>
          <a:xfrm>
            <a:off x="1770866" y="1637799"/>
            <a:ext cx="1004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Rührei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9D7277B1-D5E8-49D2-8B74-3C670074E34B}"/>
              </a:ext>
            </a:extLst>
          </p:cNvPr>
          <p:cNvSpPr txBox="1"/>
          <p:nvPr/>
        </p:nvSpPr>
        <p:spPr>
          <a:xfrm>
            <a:off x="2555317" y="1412539"/>
            <a:ext cx="724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Apfel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F000C176-8156-40EA-A7CB-731FF3D5DAC7}"/>
              </a:ext>
            </a:extLst>
          </p:cNvPr>
          <p:cNvSpPr txBox="1"/>
          <p:nvPr/>
        </p:nvSpPr>
        <p:spPr>
          <a:xfrm>
            <a:off x="4641186" y="998820"/>
            <a:ext cx="790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Jogurt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692425" y="3565849"/>
            <a:ext cx="5713761" cy="3013180"/>
            <a:chOff x="692425" y="3565849"/>
            <a:chExt cx="5713761" cy="3013180"/>
          </a:xfrm>
        </p:grpSpPr>
        <p:grpSp>
          <p:nvGrpSpPr>
            <p:cNvPr id="2" name="Gruppieren 1"/>
            <p:cNvGrpSpPr/>
            <p:nvPr/>
          </p:nvGrpSpPr>
          <p:grpSpPr>
            <a:xfrm>
              <a:off x="692425" y="3565849"/>
              <a:ext cx="5713761" cy="3013180"/>
              <a:chOff x="692425" y="3565849"/>
              <a:chExt cx="5713761" cy="3013180"/>
            </a:xfrm>
          </p:grpSpPr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766CA3A1-E0A6-42EF-98B9-EAB224687319}"/>
                  </a:ext>
                </a:extLst>
              </p:cNvPr>
              <p:cNvGrpSpPr/>
              <p:nvPr/>
            </p:nvGrpSpPr>
            <p:grpSpPr>
              <a:xfrm>
                <a:off x="1434905" y="3565849"/>
                <a:ext cx="4971281" cy="3013180"/>
                <a:chOff x="1434905" y="657992"/>
                <a:chExt cx="4971281" cy="3013180"/>
              </a:xfrm>
            </p:grpSpPr>
            <p:grpSp>
              <p:nvGrpSpPr>
                <p:cNvPr id="42" name="Gruppieren 41">
                  <a:extLst>
                    <a:ext uri="{FF2B5EF4-FFF2-40B4-BE49-F238E27FC236}">
                      <a16:creationId xmlns:a16="http://schemas.microsoft.com/office/drawing/2014/main" id="{788E5231-F2D0-474B-8C29-AB88A9643F02}"/>
                    </a:ext>
                  </a:extLst>
                </p:cNvPr>
                <p:cNvGrpSpPr/>
                <p:nvPr/>
              </p:nvGrpSpPr>
              <p:grpSpPr>
                <a:xfrm>
                  <a:off x="1434905" y="657992"/>
                  <a:ext cx="4661095" cy="2516697"/>
                  <a:chOff x="1434905" y="657992"/>
                  <a:chExt cx="4661095" cy="2516697"/>
                </a:xfrm>
              </p:grpSpPr>
              <p:cxnSp>
                <p:nvCxnSpPr>
                  <p:cNvPr id="55" name="Gerade Verbindung mit Pfeil 54">
                    <a:extLst>
                      <a:ext uri="{FF2B5EF4-FFF2-40B4-BE49-F238E27FC236}">
                        <a16:creationId xmlns:a16="http://schemas.microsoft.com/office/drawing/2014/main" id="{21F738AB-C59B-4304-9C10-0F997D6245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34905" y="657992"/>
                    <a:ext cx="0" cy="2516697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Gerade Verbindung mit Pfeil 55">
                    <a:extLst>
                      <a:ext uri="{FF2B5EF4-FFF2-40B4-BE49-F238E27FC236}">
                        <a16:creationId xmlns:a16="http://schemas.microsoft.com/office/drawing/2014/main" id="{DB17C44A-5188-4CA8-89AF-D2C964B2EE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34905" y="3174689"/>
                    <a:ext cx="4661095" cy="0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" name="Smiley 42">
                  <a:extLst>
                    <a:ext uri="{FF2B5EF4-FFF2-40B4-BE49-F238E27FC236}">
                      <a16:creationId xmlns:a16="http://schemas.microsoft.com/office/drawing/2014/main" id="{B8A00107-1721-4B00-AEE2-39AB525614CE}"/>
                    </a:ext>
                  </a:extLst>
                </p:cNvPr>
                <p:cNvSpPr/>
                <p:nvPr/>
              </p:nvSpPr>
              <p:spPr>
                <a:xfrm>
                  <a:off x="2179598" y="3047533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44" name="Smiley 43">
                  <a:extLst>
                    <a:ext uri="{FF2B5EF4-FFF2-40B4-BE49-F238E27FC236}">
                      <a16:creationId xmlns:a16="http://schemas.microsoft.com/office/drawing/2014/main" id="{78639DF2-BCF0-4FE1-87A5-B34060691752}"/>
                    </a:ext>
                  </a:extLst>
                </p:cNvPr>
                <p:cNvSpPr/>
                <p:nvPr/>
              </p:nvSpPr>
              <p:spPr>
                <a:xfrm>
                  <a:off x="2865528" y="3047533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45" name="Smiley 44">
                  <a:extLst>
                    <a:ext uri="{FF2B5EF4-FFF2-40B4-BE49-F238E27FC236}">
                      <a16:creationId xmlns:a16="http://schemas.microsoft.com/office/drawing/2014/main" id="{E57BEF08-6FA0-4E39-8CDA-475F38098DF9}"/>
                    </a:ext>
                  </a:extLst>
                </p:cNvPr>
                <p:cNvSpPr/>
                <p:nvPr/>
              </p:nvSpPr>
              <p:spPr>
                <a:xfrm>
                  <a:off x="3547372" y="3039228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46" name="Smiley 45">
                  <a:extLst>
                    <a:ext uri="{FF2B5EF4-FFF2-40B4-BE49-F238E27FC236}">
                      <a16:creationId xmlns:a16="http://schemas.microsoft.com/office/drawing/2014/main" id="{661ADA95-54EE-4996-8CBF-4B0277A76617}"/>
                    </a:ext>
                  </a:extLst>
                </p:cNvPr>
                <p:cNvSpPr/>
                <p:nvPr/>
              </p:nvSpPr>
              <p:spPr>
                <a:xfrm>
                  <a:off x="4223383" y="3047381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47" name="Smiley 46">
                  <a:extLst>
                    <a:ext uri="{FF2B5EF4-FFF2-40B4-BE49-F238E27FC236}">
                      <a16:creationId xmlns:a16="http://schemas.microsoft.com/office/drawing/2014/main" id="{7761E287-9B10-4F1F-AA77-161475AD37EC}"/>
                    </a:ext>
                  </a:extLst>
                </p:cNvPr>
                <p:cNvSpPr/>
                <p:nvPr/>
              </p:nvSpPr>
              <p:spPr>
                <a:xfrm>
                  <a:off x="4913764" y="3047534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48" name="Textfeld 47">
                  <a:extLst>
                    <a:ext uri="{FF2B5EF4-FFF2-40B4-BE49-F238E27FC236}">
                      <a16:creationId xmlns:a16="http://schemas.microsoft.com/office/drawing/2014/main" id="{238D314D-9049-4016-BFD4-CD6C5FAC6580}"/>
                    </a:ext>
                  </a:extLst>
                </p:cNvPr>
                <p:cNvSpPr txBox="1"/>
                <p:nvPr/>
              </p:nvSpPr>
              <p:spPr>
                <a:xfrm>
                  <a:off x="2150546" y="3285062"/>
                  <a:ext cx="245522" cy="369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2</a:t>
                  </a:r>
                  <a:endParaRPr lang="LID4096" dirty="0"/>
                </a:p>
              </p:txBody>
            </p:sp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DC1B20C2-BF9A-46EA-9924-4954EA73BDE2}"/>
                    </a:ext>
                  </a:extLst>
                </p:cNvPr>
                <p:cNvSpPr txBox="1"/>
                <p:nvPr/>
              </p:nvSpPr>
              <p:spPr>
                <a:xfrm>
                  <a:off x="5557555" y="3285048"/>
                  <a:ext cx="8486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t (Std.)</a:t>
                  </a:r>
                  <a:endParaRPr lang="LID4096" dirty="0"/>
                </a:p>
              </p:txBody>
            </p:sp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24DDC14A-B546-470E-9682-7B7B8A4867B8}"/>
                    </a:ext>
                  </a:extLst>
                </p:cNvPr>
                <p:cNvSpPr txBox="1"/>
                <p:nvPr/>
              </p:nvSpPr>
              <p:spPr>
                <a:xfrm>
                  <a:off x="2843216" y="3293535"/>
                  <a:ext cx="4785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4</a:t>
                  </a:r>
                  <a:endParaRPr lang="LID4096" dirty="0"/>
                </a:p>
              </p:txBody>
            </p:sp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0736A3C1-03C5-4F9C-B1FE-E64A592A0E2B}"/>
                    </a:ext>
                  </a:extLst>
                </p:cNvPr>
                <p:cNvSpPr txBox="1"/>
                <p:nvPr/>
              </p:nvSpPr>
              <p:spPr>
                <a:xfrm>
                  <a:off x="3546390" y="3293223"/>
                  <a:ext cx="4785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6</a:t>
                  </a:r>
                  <a:endParaRPr lang="LID4096" dirty="0"/>
                </a:p>
              </p:txBody>
            </p:sp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A5BEF850-2506-42FD-A553-D9AA83525B81}"/>
                    </a:ext>
                  </a:extLst>
                </p:cNvPr>
                <p:cNvSpPr txBox="1"/>
                <p:nvPr/>
              </p:nvSpPr>
              <p:spPr>
                <a:xfrm>
                  <a:off x="4204739" y="3293223"/>
                  <a:ext cx="4785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8</a:t>
                  </a:r>
                  <a:endParaRPr lang="LID4096" dirty="0"/>
                </a:p>
              </p:txBody>
            </p:sp>
            <p:sp>
              <p:nvSpPr>
                <p:cNvPr id="53" name="Textfeld 52">
                  <a:extLst>
                    <a:ext uri="{FF2B5EF4-FFF2-40B4-BE49-F238E27FC236}">
                      <a16:creationId xmlns:a16="http://schemas.microsoft.com/office/drawing/2014/main" id="{F6099402-A455-4167-8EFD-51B5FCA762C9}"/>
                    </a:ext>
                  </a:extLst>
                </p:cNvPr>
                <p:cNvSpPr txBox="1"/>
                <p:nvPr/>
              </p:nvSpPr>
              <p:spPr>
                <a:xfrm>
                  <a:off x="4819694" y="3301840"/>
                  <a:ext cx="4785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10</a:t>
                  </a:r>
                  <a:endParaRPr lang="LID4096" dirty="0"/>
                </a:p>
              </p:txBody>
            </p:sp>
          </p:grp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79497CA5-14E2-458D-9042-492F7BFA5E9E}"/>
                  </a:ext>
                </a:extLst>
              </p:cNvPr>
              <p:cNvSpPr txBox="1"/>
              <p:nvPr/>
            </p:nvSpPr>
            <p:spPr>
              <a:xfrm rot="16200000">
                <a:off x="27147" y="4639475"/>
                <a:ext cx="19768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/>
                  <a:t>Verdauen </a:t>
                </a:r>
              </a:p>
              <a:p>
                <a:pPr algn="ctr"/>
                <a:r>
                  <a:rPr lang="de-DE" dirty="0"/>
                  <a:t>(Restnahrungsrate)</a:t>
                </a:r>
                <a:endParaRPr lang="LID4096" dirty="0"/>
              </a:p>
            </p:txBody>
          </p:sp>
        </p:grp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15681F35-7D46-424A-AFD7-ACD6D5B486B2}"/>
                </a:ext>
              </a:extLst>
            </p:cNvPr>
            <p:cNvSpPr/>
            <p:nvPr/>
          </p:nvSpPr>
          <p:spPr>
            <a:xfrm>
              <a:off x="1483010" y="3721016"/>
              <a:ext cx="4167019" cy="2227397"/>
            </a:xfrm>
            <a:custGeom>
              <a:avLst/>
              <a:gdLst>
                <a:gd name="connsiteX0" fmla="*/ 0 w 4109987"/>
                <a:gd name="connsiteY0" fmla="*/ 0 h 2050181"/>
                <a:gd name="connsiteX1" fmla="*/ 481263 w 4109987"/>
                <a:gd name="connsiteY1" fmla="*/ 827772 h 2050181"/>
                <a:gd name="connsiteX2" fmla="*/ 1058779 w 4109987"/>
                <a:gd name="connsiteY2" fmla="*/ 1559292 h 2050181"/>
                <a:gd name="connsiteX3" fmla="*/ 2762451 w 4109987"/>
                <a:gd name="connsiteY3" fmla="*/ 1925052 h 2050181"/>
                <a:gd name="connsiteX4" fmla="*/ 4109987 w 4109987"/>
                <a:gd name="connsiteY4" fmla="*/ 2050181 h 205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987" h="2050181">
                  <a:moveTo>
                    <a:pt x="0" y="0"/>
                  </a:moveTo>
                  <a:cubicBezTo>
                    <a:pt x="152400" y="283945"/>
                    <a:pt x="304800" y="567890"/>
                    <a:pt x="481263" y="827772"/>
                  </a:cubicBezTo>
                  <a:cubicBezTo>
                    <a:pt x="657726" y="1087654"/>
                    <a:pt x="678581" y="1376412"/>
                    <a:pt x="1058779" y="1559292"/>
                  </a:cubicBezTo>
                  <a:cubicBezTo>
                    <a:pt x="1438977" y="1742172"/>
                    <a:pt x="2253916" y="1843237"/>
                    <a:pt x="2762451" y="1925052"/>
                  </a:cubicBezTo>
                  <a:cubicBezTo>
                    <a:pt x="3270986" y="2006867"/>
                    <a:pt x="3880585" y="2045368"/>
                    <a:pt x="4109987" y="2050181"/>
                  </a:cubicBezTo>
                </a:path>
              </a:pathLst>
            </a:cu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59" name="Grafik 5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pic>
        <p:nvPicPr>
          <p:cNvPr id="61" name="Picture 2" descr="Never Stop Eating the Sandwich :: Behance"/>
          <p:cNvPicPr>
            <a:picLocks noChangeAspect="1" noChangeArrowheads="1" noCrop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908" y="2810971"/>
            <a:ext cx="1113864" cy="111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3272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72" grpId="0"/>
      <p:bldP spid="73" grpId="0"/>
      <p:bldP spid="74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8A937E5D-F8C9-4DCF-B851-8BD055626158}"/>
              </a:ext>
            </a:extLst>
          </p:cNvPr>
          <p:cNvSpPr/>
          <p:nvPr/>
        </p:nvSpPr>
        <p:spPr>
          <a:xfrm>
            <a:off x="1460500" y="876300"/>
            <a:ext cx="2887133" cy="2222500"/>
          </a:xfrm>
          <a:custGeom>
            <a:avLst/>
            <a:gdLst>
              <a:gd name="connsiteX0" fmla="*/ 0 w 2887133"/>
              <a:gd name="connsiteY0" fmla="*/ 2222500 h 2222500"/>
              <a:gd name="connsiteX1" fmla="*/ 0 w 2887133"/>
              <a:gd name="connsiteY1" fmla="*/ 1782233 h 2222500"/>
              <a:gd name="connsiteX2" fmla="*/ 198967 w 2887133"/>
              <a:gd name="connsiteY2" fmla="*/ 1773767 h 2222500"/>
              <a:gd name="connsiteX3" fmla="*/ 376767 w 2887133"/>
              <a:gd name="connsiteY3" fmla="*/ 1744133 h 2222500"/>
              <a:gd name="connsiteX4" fmla="*/ 605367 w 2887133"/>
              <a:gd name="connsiteY4" fmla="*/ 1684867 h 2222500"/>
              <a:gd name="connsiteX5" fmla="*/ 728133 w 2887133"/>
              <a:gd name="connsiteY5" fmla="*/ 1634067 h 2222500"/>
              <a:gd name="connsiteX6" fmla="*/ 778933 w 2887133"/>
              <a:gd name="connsiteY6" fmla="*/ 1574800 h 2222500"/>
              <a:gd name="connsiteX7" fmla="*/ 800100 w 2887133"/>
              <a:gd name="connsiteY7" fmla="*/ 1456267 h 2222500"/>
              <a:gd name="connsiteX8" fmla="*/ 800100 w 2887133"/>
              <a:gd name="connsiteY8" fmla="*/ 1219200 h 2222500"/>
              <a:gd name="connsiteX9" fmla="*/ 825500 w 2887133"/>
              <a:gd name="connsiteY9" fmla="*/ 1121833 h 2222500"/>
              <a:gd name="connsiteX10" fmla="*/ 863600 w 2887133"/>
              <a:gd name="connsiteY10" fmla="*/ 1104900 h 2222500"/>
              <a:gd name="connsiteX11" fmla="*/ 935567 w 2887133"/>
              <a:gd name="connsiteY11" fmla="*/ 1155700 h 2222500"/>
              <a:gd name="connsiteX12" fmla="*/ 1312333 w 2887133"/>
              <a:gd name="connsiteY12" fmla="*/ 1651000 h 2222500"/>
              <a:gd name="connsiteX13" fmla="*/ 1397000 w 2887133"/>
              <a:gd name="connsiteY13" fmla="*/ 1727200 h 2222500"/>
              <a:gd name="connsiteX14" fmla="*/ 1447800 w 2887133"/>
              <a:gd name="connsiteY14" fmla="*/ 1739900 h 2222500"/>
              <a:gd name="connsiteX15" fmla="*/ 1460500 w 2887133"/>
              <a:gd name="connsiteY15" fmla="*/ 1718733 h 2222500"/>
              <a:gd name="connsiteX16" fmla="*/ 1490133 w 2887133"/>
              <a:gd name="connsiteY16" fmla="*/ 1693333 h 2222500"/>
              <a:gd name="connsiteX17" fmla="*/ 1485900 w 2887133"/>
              <a:gd name="connsiteY17" fmla="*/ 1460500 h 2222500"/>
              <a:gd name="connsiteX18" fmla="*/ 1447800 w 2887133"/>
              <a:gd name="connsiteY18" fmla="*/ 1028700 h 2222500"/>
              <a:gd name="connsiteX19" fmla="*/ 1464733 w 2887133"/>
              <a:gd name="connsiteY19" fmla="*/ 910167 h 2222500"/>
              <a:gd name="connsiteX20" fmla="*/ 1490133 w 2887133"/>
              <a:gd name="connsiteY20" fmla="*/ 876300 h 2222500"/>
              <a:gd name="connsiteX21" fmla="*/ 1532467 w 2887133"/>
              <a:gd name="connsiteY21" fmla="*/ 893233 h 2222500"/>
              <a:gd name="connsiteX22" fmla="*/ 1782233 w 2887133"/>
              <a:gd name="connsiteY22" fmla="*/ 1189567 h 2222500"/>
              <a:gd name="connsiteX23" fmla="*/ 2044700 w 2887133"/>
              <a:gd name="connsiteY23" fmla="*/ 1498600 h 2222500"/>
              <a:gd name="connsiteX24" fmla="*/ 2116667 w 2887133"/>
              <a:gd name="connsiteY24" fmla="*/ 1540933 h 2222500"/>
              <a:gd name="connsiteX25" fmla="*/ 2146300 w 2887133"/>
              <a:gd name="connsiteY25" fmla="*/ 1549400 h 2222500"/>
              <a:gd name="connsiteX26" fmla="*/ 2188633 w 2887133"/>
              <a:gd name="connsiteY26" fmla="*/ 1515533 h 2222500"/>
              <a:gd name="connsiteX27" fmla="*/ 2214033 w 2887133"/>
              <a:gd name="connsiteY27" fmla="*/ 1409700 h 2222500"/>
              <a:gd name="connsiteX28" fmla="*/ 2214033 w 2887133"/>
              <a:gd name="connsiteY28" fmla="*/ 1130300 h 2222500"/>
              <a:gd name="connsiteX29" fmla="*/ 2180167 w 2887133"/>
              <a:gd name="connsiteY29" fmla="*/ 287867 h 2222500"/>
              <a:gd name="connsiteX30" fmla="*/ 2209800 w 2887133"/>
              <a:gd name="connsiteY30" fmla="*/ 127000 h 2222500"/>
              <a:gd name="connsiteX31" fmla="*/ 2243667 w 2887133"/>
              <a:gd name="connsiteY31" fmla="*/ 38100 h 2222500"/>
              <a:gd name="connsiteX32" fmla="*/ 2315633 w 2887133"/>
              <a:gd name="connsiteY32" fmla="*/ 0 h 2222500"/>
              <a:gd name="connsiteX33" fmla="*/ 2493433 w 2887133"/>
              <a:gd name="connsiteY33" fmla="*/ 110067 h 2222500"/>
              <a:gd name="connsiteX34" fmla="*/ 2874433 w 2887133"/>
              <a:gd name="connsiteY34" fmla="*/ 558800 h 2222500"/>
              <a:gd name="connsiteX35" fmla="*/ 2887133 w 2887133"/>
              <a:gd name="connsiteY35" fmla="*/ 579967 h 2222500"/>
              <a:gd name="connsiteX36" fmla="*/ 2887133 w 2887133"/>
              <a:gd name="connsiteY36" fmla="*/ 2218267 h 2222500"/>
              <a:gd name="connsiteX37" fmla="*/ 0 w 2887133"/>
              <a:gd name="connsiteY37" fmla="*/ 2222500 h 222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887133" h="2222500">
                <a:moveTo>
                  <a:pt x="0" y="2222500"/>
                </a:moveTo>
                <a:lnTo>
                  <a:pt x="0" y="1782233"/>
                </a:lnTo>
                <a:lnTo>
                  <a:pt x="198967" y="1773767"/>
                </a:lnTo>
                <a:lnTo>
                  <a:pt x="376767" y="1744133"/>
                </a:lnTo>
                <a:lnTo>
                  <a:pt x="605367" y="1684867"/>
                </a:lnTo>
                <a:lnTo>
                  <a:pt x="728133" y="1634067"/>
                </a:lnTo>
                <a:lnTo>
                  <a:pt x="778933" y="1574800"/>
                </a:lnTo>
                <a:lnTo>
                  <a:pt x="800100" y="1456267"/>
                </a:lnTo>
                <a:lnTo>
                  <a:pt x="800100" y="1219200"/>
                </a:lnTo>
                <a:lnTo>
                  <a:pt x="825500" y="1121833"/>
                </a:lnTo>
                <a:lnTo>
                  <a:pt x="863600" y="1104900"/>
                </a:lnTo>
                <a:lnTo>
                  <a:pt x="935567" y="1155700"/>
                </a:lnTo>
                <a:lnTo>
                  <a:pt x="1312333" y="1651000"/>
                </a:lnTo>
                <a:lnTo>
                  <a:pt x="1397000" y="1727200"/>
                </a:lnTo>
                <a:lnTo>
                  <a:pt x="1447800" y="1739900"/>
                </a:lnTo>
                <a:lnTo>
                  <a:pt x="1460500" y="1718733"/>
                </a:lnTo>
                <a:lnTo>
                  <a:pt x="1490133" y="1693333"/>
                </a:lnTo>
                <a:lnTo>
                  <a:pt x="1485900" y="1460500"/>
                </a:lnTo>
                <a:lnTo>
                  <a:pt x="1447800" y="1028700"/>
                </a:lnTo>
                <a:lnTo>
                  <a:pt x="1464733" y="910167"/>
                </a:lnTo>
                <a:lnTo>
                  <a:pt x="1490133" y="876300"/>
                </a:lnTo>
                <a:lnTo>
                  <a:pt x="1532467" y="893233"/>
                </a:lnTo>
                <a:lnTo>
                  <a:pt x="1782233" y="1189567"/>
                </a:lnTo>
                <a:lnTo>
                  <a:pt x="2044700" y="1498600"/>
                </a:lnTo>
                <a:lnTo>
                  <a:pt x="2116667" y="1540933"/>
                </a:lnTo>
                <a:lnTo>
                  <a:pt x="2146300" y="1549400"/>
                </a:lnTo>
                <a:lnTo>
                  <a:pt x="2188633" y="1515533"/>
                </a:lnTo>
                <a:lnTo>
                  <a:pt x="2214033" y="1409700"/>
                </a:lnTo>
                <a:lnTo>
                  <a:pt x="2214033" y="1130300"/>
                </a:lnTo>
                <a:lnTo>
                  <a:pt x="2180167" y="287867"/>
                </a:lnTo>
                <a:lnTo>
                  <a:pt x="2209800" y="127000"/>
                </a:lnTo>
                <a:lnTo>
                  <a:pt x="2243667" y="38100"/>
                </a:lnTo>
                <a:lnTo>
                  <a:pt x="2315633" y="0"/>
                </a:lnTo>
                <a:lnTo>
                  <a:pt x="2493433" y="110067"/>
                </a:lnTo>
                <a:lnTo>
                  <a:pt x="2874433" y="558800"/>
                </a:lnTo>
                <a:lnTo>
                  <a:pt x="2887133" y="579967"/>
                </a:lnTo>
                <a:lnTo>
                  <a:pt x="2887133" y="2218267"/>
                </a:lnTo>
                <a:lnTo>
                  <a:pt x="0" y="22225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7F52A49E-3677-4340-8ABA-A7E39C43B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76728" y="747894"/>
            <a:ext cx="5032177" cy="910344"/>
          </a:xfrm>
          <a:prstGeom prst="rect">
            <a:avLst/>
          </a:prstGeom>
        </p:spPr>
      </p:pic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FBFC1F51-286D-46B9-BFB0-911718AD55FB}"/>
              </a:ext>
            </a:extLst>
          </p:cNvPr>
          <p:cNvGrpSpPr/>
          <p:nvPr/>
        </p:nvGrpSpPr>
        <p:grpSpPr>
          <a:xfrm>
            <a:off x="925147" y="3692565"/>
            <a:ext cx="5403946" cy="3116276"/>
            <a:chOff x="925147" y="3692565"/>
            <a:chExt cx="5403946" cy="3116276"/>
          </a:xfrm>
        </p:grpSpPr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2C9DF505-5B97-4A17-9885-1E83BBF7B97D}"/>
                </a:ext>
              </a:extLst>
            </p:cNvPr>
            <p:cNvCxnSpPr>
              <a:cxnSpLocks/>
            </p:cNvCxnSpPr>
            <p:nvPr/>
          </p:nvCxnSpPr>
          <p:spPr>
            <a:xfrm>
              <a:off x="4274183" y="4629565"/>
              <a:ext cx="0" cy="165600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BEB05134-457D-4DF6-9B18-BED963C350AA}"/>
                </a:ext>
              </a:extLst>
            </p:cNvPr>
            <p:cNvCxnSpPr>
              <a:cxnSpLocks/>
            </p:cNvCxnSpPr>
            <p:nvPr/>
          </p:nvCxnSpPr>
          <p:spPr>
            <a:xfrm>
              <a:off x="3586480" y="4137614"/>
              <a:ext cx="0" cy="219600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DBB0F785-931F-4B40-944E-2FC201582EFA}"/>
                </a:ext>
              </a:extLst>
            </p:cNvPr>
            <p:cNvGrpSpPr/>
            <p:nvPr/>
          </p:nvGrpSpPr>
          <p:grpSpPr>
            <a:xfrm>
              <a:off x="925147" y="3795661"/>
              <a:ext cx="5403946" cy="3013180"/>
              <a:chOff x="1002240" y="580992"/>
              <a:chExt cx="5403946" cy="3013180"/>
            </a:xfrm>
          </p:grpSpPr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563C993B-AE89-4380-9705-8B555093D011}"/>
                  </a:ext>
                </a:extLst>
              </p:cNvPr>
              <p:cNvGrpSpPr/>
              <p:nvPr/>
            </p:nvGrpSpPr>
            <p:grpSpPr>
              <a:xfrm>
                <a:off x="1434905" y="580992"/>
                <a:ext cx="4971281" cy="3013180"/>
                <a:chOff x="1434905" y="657992"/>
                <a:chExt cx="4971281" cy="3013180"/>
              </a:xfrm>
            </p:grpSpPr>
            <p:grpSp>
              <p:nvGrpSpPr>
                <p:cNvPr id="32" name="Gruppieren 31">
                  <a:extLst>
                    <a:ext uri="{FF2B5EF4-FFF2-40B4-BE49-F238E27FC236}">
                      <a16:creationId xmlns:a16="http://schemas.microsoft.com/office/drawing/2014/main" id="{8BF27A6F-1A1D-4551-AA03-F77B9FFD055B}"/>
                    </a:ext>
                  </a:extLst>
                </p:cNvPr>
                <p:cNvGrpSpPr/>
                <p:nvPr/>
              </p:nvGrpSpPr>
              <p:grpSpPr>
                <a:xfrm>
                  <a:off x="1434905" y="657992"/>
                  <a:ext cx="4661095" cy="2516697"/>
                  <a:chOff x="1434905" y="657992"/>
                  <a:chExt cx="4661095" cy="2516697"/>
                </a:xfrm>
              </p:grpSpPr>
              <p:cxnSp>
                <p:nvCxnSpPr>
                  <p:cNvPr id="44" name="Gerade Verbindung mit Pfeil 43">
                    <a:extLst>
                      <a:ext uri="{FF2B5EF4-FFF2-40B4-BE49-F238E27FC236}">
                        <a16:creationId xmlns:a16="http://schemas.microsoft.com/office/drawing/2014/main" id="{32DC7D76-8437-4FB8-8CD1-FC4D6125F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34905" y="657992"/>
                    <a:ext cx="0" cy="2516697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Gerade Verbindung mit Pfeil 44">
                    <a:extLst>
                      <a:ext uri="{FF2B5EF4-FFF2-40B4-BE49-F238E27FC236}">
                        <a16:creationId xmlns:a16="http://schemas.microsoft.com/office/drawing/2014/main" id="{900C2A56-3026-4504-9E9E-D8C7FE0D5C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34905" y="3174689"/>
                    <a:ext cx="4661095" cy="0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Smiley 32">
                  <a:extLst>
                    <a:ext uri="{FF2B5EF4-FFF2-40B4-BE49-F238E27FC236}">
                      <a16:creationId xmlns:a16="http://schemas.microsoft.com/office/drawing/2014/main" id="{95526202-6130-4EA5-9729-BF3BB3B54E24}"/>
                    </a:ext>
                  </a:extLst>
                </p:cNvPr>
                <p:cNvSpPr/>
                <p:nvPr/>
              </p:nvSpPr>
              <p:spPr>
                <a:xfrm>
                  <a:off x="2179598" y="3047533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34" name="Smiley 33">
                  <a:extLst>
                    <a:ext uri="{FF2B5EF4-FFF2-40B4-BE49-F238E27FC236}">
                      <a16:creationId xmlns:a16="http://schemas.microsoft.com/office/drawing/2014/main" id="{6A415AB1-FEEB-4E52-A118-1D9AB93EA176}"/>
                    </a:ext>
                  </a:extLst>
                </p:cNvPr>
                <p:cNvSpPr/>
                <p:nvPr/>
              </p:nvSpPr>
              <p:spPr>
                <a:xfrm>
                  <a:off x="2865528" y="3047533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35" name="Smiley 34">
                  <a:extLst>
                    <a:ext uri="{FF2B5EF4-FFF2-40B4-BE49-F238E27FC236}">
                      <a16:creationId xmlns:a16="http://schemas.microsoft.com/office/drawing/2014/main" id="{E0788D20-079E-4495-8DE9-E56DA1F8C632}"/>
                    </a:ext>
                  </a:extLst>
                </p:cNvPr>
                <p:cNvSpPr/>
                <p:nvPr/>
              </p:nvSpPr>
              <p:spPr>
                <a:xfrm>
                  <a:off x="3547372" y="3039228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36" name="Smiley 35">
                  <a:extLst>
                    <a:ext uri="{FF2B5EF4-FFF2-40B4-BE49-F238E27FC236}">
                      <a16:creationId xmlns:a16="http://schemas.microsoft.com/office/drawing/2014/main" id="{BB7A9994-312A-4365-9E3C-AC9BF7A7BA5A}"/>
                    </a:ext>
                  </a:extLst>
                </p:cNvPr>
                <p:cNvSpPr/>
                <p:nvPr/>
              </p:nvSpPr>
              <p:spPr>
                <a:xfrm>
                  <a:off x="4223383" y="3047381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37" name="Smiley 36">
                  <a:extLst>
                    <a:ext uri="{FF2B5EF4-FFF2-40B4-BE49-F238E27FC236}">
                      <a16:creationId xmlns:a16="http://schemas.microsoft.com/office/drawing/2014/main" id="{A43B1B7F-E428-493F-BD5C-721A55E7F30E}"/>
                    </a:ext>
                  </a:extLst>
                </p:cNvPr>
                <p:cNvSpPr/>
                <p:nvPr/>
              </p:nvSpPr>
              <p:spPr>
                <a:xfrm>
                  <a:off x="4913764" y="3047534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780E9BE0-6C07-4B78-9C3B-0876B70B7A22}"/>
                    </a:ext>
                  </a:extLst>
                </p:cNvPr>
                <p:cNvSpPr txBox="1"/>
                <p:nvPr/>
              </p:nvSpPr>
              <p:spPr>
                <a:xfrm>
                  <a:off x="2150546" y="3285062"/>
                  <a:ext cx="245522" cy="369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rgbClr val="002060"/>
                      </a:solidFill>
                    </a:rPr>
                    <a:t>8</a:t>
                  </a:r>
                  <a:endParaRPr lang="LID4096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C3246838-B354-4E37-89F3-BD62C96F34E6}"/>
                    </a:ext>
                  </a:extLst>
                </p:cNvPr>
                <p:cNvSpPr txBox="1"/>
                <p:nvPr/>
              </p:nvSpPr>
              <p:spPr>
                <a:xfrm>
                  <a:off x="5604145" y="3285048"/>
                  <a:ext cx="8020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rgbClr val="002060"/>
                      </a:solidFill>
                    </a:rPr>
                    <a:t>t (Uhr)</a:t>
                  </a:r>
                  <a:endParaRPr lang="LID4096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F5E47F64-5530-4C20-8CD9-6A5099D8B679}"/>
                    </a:ext>
                  </a:extLst>
                </p:cNvPr>
                <p:cNvSpPr txBox="1"/>
                <p:nvPr/>
              </p:nvSpPr>
              <p:spPr>
                <a:xfrm>
                  <a:off x="2775841" y="3293535"/>
                  <a:ext cx="4785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rgbClr val="002060"/>
                      </a:solidFill>
                    </a:rPr>
                    <a:t>10</a:t>
                  </a:r>
                  <a:endParaRPr lang="LID4096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53DB050C-3790-4BC6-9A15-C807B979C75B}"/>
                    </a:ext>
                  </a:extLst>
                </p:cNvPr>
                <p:cNvSpPr txBox="1"/>
                <p:nvPr/>
              </p:nvSpPr>
              <p:spPr>
                <a:xfrm>
                  <a:off x="3479015" y="3293223"/>
                  <a:ext cx="4785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rgbClr val="002060"/>
                      </a:solidFill>
                    </a:rPr>
                    <a:t>12</a:t>
                  </a:r>
                  <a:endParaRPr lang="LID4096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0FC0E2E4-E311-4278-A87E-4BBA1ED55277}"/>
                    </a:ext>
                  </a:extLst>
                </p:cNvPr>
                <p:cNvSpPr txBox="1"/>
                <p:nvPr/>
              </p:nvSpPr>
              <p:spPr>
                <a:xfrm>
                  <a:off x="4137364" y="3293223"/>
                  <a:ext cx="4785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rgbClr val="002060"/>
                      </a:solidFill>
                    </a:rPr>
                    <a:t>14</a:t>
                  </a:r>
                  <a:endParaRPr lang="LID4096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43" name="Textfeld 42">
                  <a:extLst>
                    <a:ext uri="{FF2B5EF4-FFF2-40B4-BE49-F238E27FC236}">
                      <a16:creationId xmlns:a16="http://schemas.microsoft.com/office/drawing/2014/main" id="{A9EB6713-1F52-43B5-940A-1C867724CC03}"/>
                    </a:ext>
                  </a:extLst>
                </p:cNvPr>
                <p:cNvSpPr txBox="1"/>
                <p:nvPr/>
              </p:nvSpPr>
              <p:spPr>
                <a:xfrm>
                  <a:off x="4831831" y="3301840"/>
                  <a:ext cx="4785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rgbClr val="002060"/>
                      </a:solidFill>
                    </a:rPr>
                    <a:t>16</a:t>
                  </a:r>
                  <a:endParaRPr lang="LID4096" dirty="0">
                    <a:solidFill>
                      <a:srgbClr val="002060"/>
                    </a:solidFill>
                  </a:endParaRPr>
                </a:p>
              </p:txBody>
            </p:sp>
          </p:grp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787F75A-A91E-4113-9FF4-F305BF9E9CF0}"/>
                  </a:ext>
                </a:extLst>
              </p:cNvPr>
              <p:cNvSpPr txBox="1"/>
              <p:nvPr/>
            </p:nvSpPr>
            <p:spPr>
              <a:xfrm rot="16200000">
                <a:off x="483027" y="1722279"/>
                <a:ext cx="1407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002060"/>
                    </a:solidFill>
                  </a:rPr>
                  <a:t>Input (Essen)</a:t>
                </a:r>
                <a:endParaRPr lang="LID4096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5038CEB4-4158-4164-960E-8668A297B9CD}"/>
                  </a:ext>
                </a:extLst>
              </p:cNvPr>
              <p:cNvSpPr/>
              <p:nvPr/>
            </p:nvSpPr>
            <p:spPr>
              <a:xfrm>
                <a:off x="1463040" y="880286"/>
                <a:ext cx="4328160" cy="1786714"/>
              </a:xfrm>
              <a:custGeom>
                <a:avLst/>
                <a:gdLst>
                  <a:gd name="connsiteX0" fmla="*/ 0 w 4328160"/>
                  <a:gd name="connsiteY0" fmla="*/ 1786714 h 1786714"/>
                  <a:gd name="connsiteX1" fmla="*/ 731520 w 4328160"/>
                  <a:gd name="connsiteY1" fmla="*/ 1613994 h 1786714"/>
                  <a:gd name="connsiteX2" fmla="*/ 853440 w 4328160"/>
                  <a:gd name="connsiteY2" fmla="*/ 1105994 h 1786714"/>
                  <a:gd name="connsiteX3" fmla="*/ 1452880 w 4328160"/>
                  <a:gd name="connsiteY3" fmla="*/ 1735914 h 1786714"/>
                  <a:gd name="connsiteX4" fmla="*/ 1488440 w 4328160"/>
                  <a:gd name="connsiteY4" fmla="*/ 882474 h 1786714"/>
                  <a:gd name="connsiteX5" fmla="*/ 2169160 w 4328160"/>
                  <a:gd name="connsiteY5" fmla="*/ 1527634 h 1786714"/>
                  <a:gd name="connsiteX6" fmla="*/ 2270760 w 4328160"/>
                  <a:gd name="connsiteY6" fmla="*/ 3634 h 1786714"/>
                  <a:gd name="connsiteX7" fmla="*/ 3357880 w 4328160"/>
                  <a:gd name="connsiteY7" fmla="*/ 1085674 h 1786714"/>
                  <a:gd name="connsiteX8" fmla="*/ 3495040 w 4328160"/>
                  <a:gd name="connsiteY8" fmla="*/ 521794 h 1786714"/>
                  <a:gd name="connsiteX9" fmla="*/ 3870960 w 4328160"/>
                  <a:gd name="connsiteY9" fmla="*/ 1517474 h 1786714"/>
                  <a:gd name="connsiteX10" fmla="*/ 4328160 w 4328160"/>
                  <a:gd name="connsiteY10" fmla="*/ 1669874 h 1786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28160" h="1786714">
                    <a:moveTo>
                      <a:pt x="0" y="1786714"/>
                    </a:moveTo>
                    <a:cubicBezTo>
                      <a:pt x="294640" y="1757080"/>
                      <a:pt x="589280" y="1727447"/>
                      <a:pt x="731520" y="1613994"/>
                    </a:cubicBezTo>
                    <a:cubicBezTo>
                      <a:pt x="873760" y="1500541"/>
                      <a:pt x="733213" y="1085674"/>
                      <a:pt x="853440" y="1105994"/>
                    </a:cubicBezTo>
                    <a:cubicBezTo>
                      <a:pt x="973667" y="1126314"/>
                      <a:pt x="1347047" y="1773167"/>
                      <a:pt x="1452880" y="1735914"/>
                    </a:cubicBezTo>
                    <a:cubicBezTo>
                      <a:pt x="1558713" y="1698661"/>
                      <a:pt x="1369060" y="917187"/>
                      <a:pt x="1488440" y="882474"/>
                    </a:cubicBezTo>
                    <a:cubicBezTo>
                      <a:pt x="1607820" y="847761"/>
                      <a:pt x="2038773" y="1674107"/>
                      <a:pt x="2169160" y="1527634"/>
                    </a:cubicBezTo>
                    <a:cubicBezTo>
                      <a:pt x="2299547" y="1381161"/>
                      <a:pt x="2072640" y="77294"/>
                      <a:pt x="2270760" y="3634"/>
                    </a:cubicBezTo>
                    <a:cubicBezTo>
                      <a:pt x="2468880" y="-70026"/>
                      <a:pt x="3153833" y="999314"/>
                      <a:pt x="3357880" y="1085674"/>
                    </a:cubicBezTo>
                    <a:cubicBezTo>
                      <a:pt x="3561927" y="1172034"/>
                      <a:pt x="3409527" y="449827"/>
                      <a:pt x="3495040" y="521794"/>
                    </a:cubicBezTo>
                    <a:cubicBezTo>
                      <a:pt x="3580553" y="593761"/>
                      <a:pt x="3732107" y="1326127"/>
                      <a:pt x="3870960" y="1517474"/>
                    </a:cubicBezTo>
                    <a:cubicBezTo>
                      <a:pt x="4009813" y="1708821"/>
                      <a:pt x="4168986" y="1689347"/>
                      <a:pt x="4328160" y="1669874"/>
                    </a:cubicBezTo>
                  </a:path>
                </a:pathLst>
              </a:custGeom>
              <a:noFill/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F23AA2B2-BC57-48CC-9796-2A244849C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4943" y="4139383"/>
              <a:ext cx="308216" cy="315384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DA3F0C0A-C29C-4F3A-AA59-C08EBE976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68845" y="3692565"/>
              <a:ext cx="351954" cy="331093"/>
            </a:xfrm>
            <a:prstGeom prst="rect">
              <a:avLst/>
            </a:prstGeom>
          </p:spPr>
        </p:pic>
      </p:grpSp>
      <p:pic>
        <p:nvPicPr>
          <p:cNvPr id="47" name="Grafik 4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grpSp>
        <p:nvGrpSpPr>
          <p:cNvPr id="73" name="Gruppieren 72"/>
          <p:cNvGrpSpPr/>
          <p:nvPr/>
        </p:nvGrpSpPr>
        <p:grpSpPr>
          <a:xfrm>
            <a:off x="1002240" y="563228"/>
            <a:ext cx="5403946" cy="3030944"/>
            <a:chOff x="1002240" y="563228"/>
            <a:chExt cx="5403946" cy="3030944"/>
          </a:xfrm>
        </p:grpSpPr>
        <p:grpSp>
          <p:nvGrpSpPr>
            <p:cNvPr id="26" name="Gruppieren 25"/>
            <p:cNvGrpSpPr/>
            <p:nvPr/>
          </p:nvGrpSpPr>
          <p:grpSpPr>
            <a:xfrm>
              <a:off x="1002240" y="580992"/>
              <a:ext cx="5403946" cy="3013180"/>
              <a:chOff x="1002240" y="580992"/>
              <a:chExt cx="5403946" cy="3013180"/>
            </a:xfrm>
          </p:grpSpPr>
          <p:grpSp>
            <p:nvGrpSpPr>
              <p:cNvPr id="2" name="Gruppieren 1">
                <a:extLst>
                  <a:ext uri="{FF2B5EF4-FFF2-40B4-BE49-F238E27FC236}">
                    <a16:creationId xmlns:a16="http://schemas.microsoft.com/office/drawing/2014/main" id="{BCE707B9-77F9-4717-B268-BB802FEF6680}"/>
                  </a:ext>
                </a:extLst>
              </p:cNvPr>
              <p:cNvGrpSpPr/>
              <p:nvPr/>
            </p:nvGrpSpPr>
            <p:grpSpPr>
              <a:xfrm>
                <a:off x="1002240" y="580992"/>
                <a:ext cx="5403946" cy="3013180"/>
                <a:chOff x="1002240" y="580992"/>
                <a:chExt cx="5403946" cy="3013180"/>
              </a:xfrm>
            </p:grpSpPr>
            <p:grpSp>
              <p:nvGrpSpPr>
                <p:cNvPr id="3" name="Gruppieren 2">
                  <a:extLst>
                    <a:ext uri="{FF2B5EF4-FFF2-40B4-BE49-F238E27FC236}">
                      <a16:creationId xmlns:a16="http://schemas.microsoft.com/office/drawing/2014/main" id="{4E5ACD06-F855-487D-AD3A-3D5059F27937}"/>
                    </a:ext>
                  </a:extLst>
                </p:cNvPr>
                <p:cNvGrpSpPr/>
                <p:nvPr/>
              </p:nvGrpSpPr>
              <p:grpSpPr>
                <a:xfrm>
                  <a:off x="1434905" y="580992"/>
                  <a:ext cx="4971281" cy="3013180"/>
                  <a:chOff x="1434905" y="657992"/>
                  <a:chExt cx="4971281" cy="3013180"/>
                </a:xfrm>
              </p:grpSpPr>
              <p:grpSp>
                <p:nvGrpSpPr>
                  <p:cNvPr id="6" name="Gruppieren 5">
                    <a:extLst>
                      <a:ext uri="{FF2B5EF4-FFF2-40B4-BE49-F238E27FC236}">
                        <a16:creationId xmlns:a16="http://schemas.microsoft.com/office/drawing/2014/main" id="{35304ECA-59A1-429C-960F-DB3F9183FEE5}"/>
                      </a:ext>
                    </a:extLst>
                  </p:cNvPr>
                  <p:cNvGrpSpPr/>
                  <p:nvPr/>
                </p:nvGrpSpPr>
                <p:grpSpPr>
                  <a:xfrm>
                    <a:off x="1434905" y="657992"/>
                    <a:ext cx="4661095" cy="2516697"/>
                    <a:chOff x="1434905" y="657992"/>
                    <a:chExt cx="4661095" cy="2516697"/>
                  </a:xfrm>
                </p:grpSpPr>
                <p:cxnSp>
                  <p:nvCxnSpPr>
                    <p:cNvPr id="18" name="Gerade Verbindung mit Pfeil 17">
                      <a:extLst>
                        <a:ext uri="{FF2B5EF4-FFF2-40B4-BE49-F238E27FC236}">
                          <a16:creationId xmlns:a16="http://schemas.microsoft.com/office/drawing/2014/main" id="{FDE085FC-95E7-4EFB-895F-34050644293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434905" y="657992"/>
                      <a:ext cx="0" cy="2516697"/>
                    </a:xfrm>
                    <a:prstGeom prst="straightConnector1">
                      <a:avLst/>
                    </a:prstGeom>
                    <a:ln w="12700"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Gerade Verbindung mit Pfeil 18">
                      <a:extLst>
                        <a:ext uri="{FF2B5EF4-FFF2-40B4-BE49-F238E27FC236}">
                          <a16:creationId xmlns:a16="http://schemas.microsoft.com/office/drawing/2014/main" id="{A34A11D0-7A18-46E2-9124-8EBDD246552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34905" y="3174689"/>
                      <a:ext cx="4661095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" name="Smiley 6">
                    <a:extLst>
                      <a:ext uri="{FF2B5EF4-FFF2-40B4-BE49-F238E27FC236}">
                        <a16:creationId xmlns:a16="http://schemas.microsoft.com/office/drawing/2014/main" id="{23675755-B6BB-4273-9549-5D81FF03DE2A}"/>
                      </a:ext>
                    </a:extLst>
                  </p:cNvPr>
                  <p:cNvSpPr/>
                  <p:nvPr/>
                </p:nvSpPr>
                <p:spPr>
                  <a:xfrm>
                    <a:off x="2179598" y="3047533"/>
                    <a:ext cx="245522" cy="254307"/>
                  </a:xfrm>
                  <a:prstGeom prst="smileyFac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8" name="Smiley 7">
                    <a:extLst>
                      <a:ext uri="{FF2B5EF4-FFF2-40B4-BE49-F238E27FC236}">
                        <a16:creationId xmlns:a16="http://schemas.microsoft.com/office/drawing/2014/main" id="{B327E549-F0FD-4C61-B337-E886903F3EB3}"/>
                      </a:ext>
                    </a:extLst>
                  </p:cNvPr>
                  <p:cNvSpPr/>
                  <p:nvPr/>
                </p:nvSpPr>
                <p:spPr>
                  <a:xfrm>
                    <a:off x="2865528" y="3047533"/>
                    <a:ext cx="245522" cy="254307"/>
                  </a:xfrm>
                  <a:prstGeom prst="smileyFac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9" name="Smiley 8">
                    <a:extLst>
                      <a:ext uri="{FF2B5EF4-FFF2-40B4-BE49-F238E27FC236}">
                        <a16:creationId xmlns:a16="http://schemas.microsoft.com/office/drawing/2014/main" id="{794D1684-CBF5-406A-BDCB-F94DB15D422E}"/>
                      </a:ext>
                    </a:extLst>
                  </p:cNvPr>
                  <p:cNvSpPr/>
                  <p:nvPr/>
                </p:nvSpPr>
                <p:spPr>
                  <a:xfrm>
                    <a:off x="3547372" y="3039228"/>
                    <a:ext cx="245522" cy="254307"/>
                  </a:xfrm>
                  <a:prstGeom prst="smileyFac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10" name="Smiley 9">
                    <a:extLst>
                      <a:ext uri="{FF2B5EF4-FFF2-40B4-BE49-F238E27FC236}">
                        <a16:creationId xmlns:a16="http://schemas.microsoft.com/office/drawing/2014/main" id="{BC03456E-B2D8-4494-893D-E59389FD50B5}"/>
                      </a:ext>
                    </a:extLst>
                  </p:cNvPr>
                  <p:cNvSpPr/>
                  <p:nvPr/>
                </p:nvSpPr>
                <p:spPr>
                  <a:xfrm>
                    <a:off x="4223383" y="3047381"/>
                    <a:ext cx="245522" cy="254307"/>
                  </a:xfrm>
                  <a:prstGeom prst="smileyFac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11" name="Smiley 10">
                    <a:extLst>
                      <a:ext uri="{FF2B5EF4-FFF2-40B4-BE49-F238E27FC236}">
                        <a16:creationId xmlns:a16="http://schemas.microsoft.com/office/drawing/2014/main" id="{580ACC84-8A04-41B4-B522-78A9B460A38B}"/>
                      </a:ext>
                    </a:extLst>
                  </p:cNvPr>
                  <p:cNvSpPr/>
                  <p:nvPr/>
                </p:nvSpPr>
                <p:spPr>
                  <a:xfrm>
                    <a:off x="4913764" y="3047534"/>
                    <a:ext cx="245522" cy="254307"/>
                  </a:xfrm>
                  <a:prstGeom prst="smileyFac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12" name="Textfeld 11">
                    <a:extLst>
                      <a:ext uri="{FF2B5EF4-FFF2-40B4-BE49-F238E27FC236}">
                        <a16:creationId xmlns:a16="http://schemas.microsoft.com/office/drawing/2014/main" id="{E8E2FF18-59A5-47BE-BB94-D0C66BB203DC}"/>
                      </a:ext>
                    </a:extLst>
                  </p:cNvPr>
                  <p:cNvSpPr txBox="1"/>
                  <p:nvPr/>
                </p:nvSpPr>
                <p:spPr>
                  <a:xfrm>
                    <a:off x="2150546" y="3285062"/>
                    <a:ext cx="245522" cy="369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dirty="0">
                        <a:solidFill>
                          <a:srgbClr val="002060"/>
                        </a:solidFill>
                      </a:rPr>
                      <a:t>8</a:t>
                    </a:r>
                    <a:endParaRPr lang="LID4096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3" name="Textfeld 12">
                    <a:extLst>
                      <a:ext uri="{FF2B5EF4-FFF2-40B4-BE49-F238E27FC236}">
                        <a16:creationId xmlns:a16="http://schemas.microsoft.com/office/drawing/2014/main" id="{1AC88084-35B0-4571-8D05-B12EA2030378}"/>
                      </a:ext>
                    </a:extLst>
                  </p:cNvPr>
                  <p:cNvSpPr txBox="1"/>
                  <p:nvPr/>
                </p:nvSpPr>
                <p:spPr>
                  <a:xfrm>
                    <a:off x="5604145" y="3285048"/>
                    <a:ext cx="8020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dirty="0">
                        <a:solidFill>
                          <a:srgbClr val="002060"/>
                        </a:solidFill>
                      </a:rPr>
                      <a:t>t (Uhr)</a:t>
                    </a:r>
                    <a:endParaRPr lang="LID4096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641B93ED-C1B0-4FB6-BD87-F5F3DD934316}"/>
                      </a:ext>
                    </a:extLst>
                  </p:cNvPr>
                  <p:cNvSpPr txBox="1"/>
                  <p:nvPr/>
                </p:nvSpPr>
                <p:spPr>
                  <a:xfrm>
                    <a:off x="2775841" y="3293535"/>
                    <a:ext cx="47854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dirty="0">
                        <a:solidFill>
                          <a:srgbClr val="002060"/>
                        </a:solidFill>
                      </a:rPr>
                      <a:t>10</a:t>
                    </a:r>
                    <a:endParaRPr lang="LID4096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5" name="Textfeld 14">
                    <a:extLst>
                      <a:ext uri="{FF2B5EF4-FFF2-40B4-BE49-F238E27FC236}">
                        <a16:creationId xmlns:a16="http://schemas.microsoft.com/office/drawing/2014/main" id="{39D21E6C-8F95-4473-89D5-4B6D73F5DAD3}"/>
                      </a:ext>
                    </a:extLst>
                  </p:cNvPr>
                  <p:cNvSpPr txBox="1"/>
                  <p:nvPr/>
                </p:nvSpPr>
                <p:spPr>
                  <a:xfrm>
                    <a:off x="3479015" y="3293223"/>
                    <a:ext cx="47854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dirty="0">
                        <a:solidFill>
                          <a:srgbClr val="002060"/>
                        </a:solidFill>
                      </a:rPr>
                      <a:t>12</a:t>
                    </a:r>
                    <a:endParaRPr lang="LID4096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6" name="Textfeld 15">
                    <a:extLst>
                      <a:ext uri="{FF2B5EF4-FFF2-40B4-BE49-F238E27FC236}">
                        <a16:creationId xmlns:a16="http://schemas.microsoft.com/office/drawing/2014/main" id="{8A64FC31-1D6B-4498-B1E7-59DD7C1B874E}"/>
                      </a:ext>
                    </a:extLst>
                  </p:cNvPr>
                  <p:cNvSpPr txBox="1"/>
                  <p:nvPr/>
                </p:nvSpPr>
                <p:spPr>
                  <a:xfrm>
                    <a:off x="4137364" y="3293223"/>
                    <a:ext cx="47854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b="1" dirty="0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</a:rPr>
                      <a:t>14</a:t>
                    </a:r>
                    <a:endParaRPr lang="LID4096" b="1" dirty="0">
                      <a:solidFill>
                        <a:srgbClr val="002060"/>
                      </a:solidFill>
                      <a:highlight>
                        <a:srgbClr val="FFFF00"/>
                      </a:highlight>
                    </a:endParaRPr>
                  </a:p>
                </p:txBody>
              </p:sp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746D47A6-54B1-4F09-A1AE-5B13A8B0B3B6}"/>
                      </a:ext>
                    </a:extLst>
                  </p:cNvPr>
                  <p:cNvSpPr txBox="1"/>
                  <p:nvPr/>
                </p:nvSpPr>
                <p:spPr>
                  <a:xfrm>
                    <a:off x="4831831" y="3301840"/>
                    <a:ext cx="47854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dirty="0">
                        <a:solidFill>
                          <a:srgbClr val="002060"/>
                        </a:solidFill>
                      </a:rPr>
                      <a:t>16</a:t>
                    </a:r>
                    <a:endParaRPr lang="LID4096" dirty="0">
                      <a:solidFill>
                        <a:srgbClr val="002060"/>
                      </a:solidFill>
                    </a:endParaRPr>
                  </a:p>
                </p:txBody>
              </p:sp>
            </p:grpSp>
            <p:sp>
              <p:nvSpPr>
                <p:cNvPr id="4" name="Textfeld 3">
                  <a:extLst>
                    <a:ext uri="{FF2B5EF4-FFF2-40B4-BE49-F238E27FC236}">
                      <a16:creationId xmlns:a16="http://schemas.microsoft.com/office/drawing/2014/main" id="{A2C276AE-E2E1-496D-97E5-39E282CCFF31}"/>
                    </a:ext>
                  </a:extLst>
                </p:cNvPr>
                <p:cNvSpPr txBox="1"/>
                <p:nvPr/>
              </p:nvSpPr>
              <p:spPr>
                <a:xfrm rot="16200000">
                  <a:off x="456578" y="1722279"/>
                  <a:ext cx="14606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dirty="0" smtClean="0">
                      <a:solidFill>
                        <a:srgbClr val="002060"/>
                      </a:solidFill>
                    </a:rPr>
                    <a:t>Input </a:t>
                  </a:r>
                  <a:r>
                    <a:rPr lang="de-DE" dirty="0">
                      <a:solidFill>
                        <a:srgbClr val="002060"/>
                      </a:solidFill>
                    </a:rPr>
                    <a:t>(</a:t>
                  </a:r>
                  <a:r>
                    <a:rPr lang="de-DE" dirty="0" smtClean="0">
                      <a:solidFill>
                        <a:srgbClr val="002060"/>
                      </a:solidFill>
                    </a:rPr>
                    <a:t>Essen)</a:t>
                  </a:r>
                  <a:endParaRPr lang="LID4096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5" name="Freihandform: Form 4">
                  <a:extLst>
                    <a:ext uri="{FF2B5EF4-FFF2-40B4-BE49-F238E27FC236}">
                      <a16:creationId xmlns:a16="http://schemas.microsoft.com/office/drawing/2014/main" id="{61FABABF-0AE1-4EB7-B0C9-8215967BBA73}"/>
                    </a:ext>
                  </a:extLst>
                </p:cNvPr>
                <p:cNvSpPr/>
                <p:nvPr/>
              </p:nvSpPr>
              <p:spPr>
                <a:xfrm>
                  <a:off x="1463040" y="880286"/>
                  <a:ext cx="4328160" cy="1786714"/>
                </a:xfrm>
                <a:custGeom>
                  <a:avLst/>
                  <a:gdLst>
                    <a:gd name="connsiteX0" fmla="*/ 0 w 4328160"/>
                    <a:gd name="connsiteY0" fmla="*/ 1786714 h 1786714"/>
                    <a:gd name="connsiteX1" fmla="*/ 731520 w 4328160"/>
                    <a:gd name="connsiteY1" fmla="*/ 1613994 h 1786714"/>
                    <a:gd name="connsiteX2" fmla="*/ 853440 w 4328160"/>
                    <a:gd name="connsiteY2" fmla="*/ 1105994 h 1786714"/>
                    <a:gd name="connsiteX3" fmla="*/ 1452880 w 4328160"/>
                    <a:gd name="connsiteY3" fmla="*/ 1735914 h 1786714"/>
                    <a:gd name="connsiteX4" fmla="*/ 1488440 w 4328160"/>
                    <a:gd name="connsiteY4" fmla="*/ 882474 h 1786714"/>
                    <a:gd name="connsiteX5" fmla="*/ 2169160 w 4328160"/>
                    <a:gd name="connsiteY5" fmla="*/ 1527634 h 1786714"/>
                    <a:gd name="connsiteX6" fmla="*/ 2270760 w 4328160"/>
                    <a:gd name="connsiteY6" fmla="*/ 3634 h 1786714"/>
                    <a:gd name="connsiteX7" fmla="*/ 3357880 w 4328160"/>
                    <a:gd name="connsiteY7" fmla="*/ 1085674 h 1786714"/>
                    <a:gd name="connsiteX8" fmla="*/ 3495040 w 4328160"/>
                    <a:gd name="connsiteY8" fmla="*/ 521794 h 1786714"/>
                    <a:gd name="connsiteX9" fmla="*/ 3870960 w 4328160"/>
                    <a:gd name="connsiteY9" fmla="*/ 1517474 h 1786714"/>
                    <a:gd name="connsiteX10" fmla="*/ 4328160 w 4328160"/>
                    <a:gd name="connsiteY10" fmla="*/ 1669874 h 1786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328160" h="1786714">
                      <a:moveTo>
                        <a:pt x="0" y="1786714"/>
                      </a:moveTo>
                      <a:cubicBezTo>
                        <a:pt x="294640" y="1757080"/>
                        <a:pt x="589280" y="1727447"/>
                        <a:pt x="731520" y="1613994"/>
                      </a:cubicBezTo>
                      <a:cubicBezTo>
                        <a:pt x="873760" y="1500541"/>
                        <a:pt x="733213" y="1085674"/>
                        <a:pt x="853440" y="1105994"/>
                      </a:cubicBezTo>
                      <a:cubicBezTo>
                        <a:pt x="973667" y="1126314"/>
                        <a:pt x="1347047" y="1773167"/>
                        <a:pt x="1452880" y="1735914"/>
                      </a:cubicBezTo>
                      <a:cubicBezTo>
                        <a:pt x="1558713" y="1698661"/>
                        <a:pt x="1369060" y="917187"/>
                        <a:pt x="1488440" y="882474"/>
                      </a:cubicBezTo>
                      <a:cubicBezTo>
                        <a:pt x="1607820" y="847761"/>
                        <a:pt x="2038773" y="1674107"/>
                        <a:pt x="2169160" y="1527634"/>
                      </a:cubicBezTo>
                      <a:cubicBezTo>
                        <a:pt x="2299547" y="1381161"/>
                        <a:pt x="2072640" y="77294"/>
                        <a:pt x="2270760" y="3634"/>
                      </a:cubicBezTo>
                      <a:cubicBezTo>
                        <a:pt x="2468880" y="-70026"/>
                        <a:pt x="3153833" y="999314"/>
                        <a:pt x="3357880" y="1085674"/>
                      </a:cubicBezTo>
                      <a:cubicBezTo>
                        <a:pt x="3561927" y="1172034"/>
                        <a:pt x="3409527" y="449827"/>
                        <a:pt x="3495040" y="521794"/>
                      </a:cubicBezTo>
                      <a:cubicBezTo>
                        <a:pt x="3580553" y="593761"/>
                        <a:pt x="3732107" y="1326127"/>
                        <a:pt x="3870960" y="1517474"/>
                      </a:cubicBezTo>
                      <a:cubicBezTo>
                        <a:pt x="4009813" y="1708821"/>
                        <a:pt x="4168986" y="1689347"/>
                        <a:pt x="4328160" y="1669874"/>
                      </a:cubicBezTo>
                    </a:path>
                  </a:pathLst>
                </a:custGeom>
                <a:noFill/>
                <a:ln w="3810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25" name="Grafik 24">
                <a:extLst>
                  <a:ext uri="{FF2B5EF4-FFF2-40B4-BE49-F238E27FC236}">
                    <a16:creationId xmlns:a16="http://schemas.microsoft.com/office/drawing/2014/main" id="{9D1E8D16-0696-4ED9-8BA0-6A9B2A1C0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4797" y="1045374"/>
                <a:ext cx="308216" cy="315384"/>
              </a:xfrm>
              <a:prstGeom prst="rect">
                <a:avLst/>
              </a:prstGeom>
            </p:spPr>
          </p:pic>
        </p:grpSp>
        <p:sp>
          <p:nvSpPr>
            <p:cNvPr id="22" name="Textfeld 21"/>
            <p:cNvSpPr txBox="1"/>
            <p:nvPr/>
          </p:nvSpPr>
          <p:spPr>
            <a:xfrm>
              <a:off x="1470147" y="56322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2060"/>
                  </a:solidFill>
                </a:rPr>
                <a:t>f(t)</a:t>
              </a:r>
              <a:endParaRPr lang="de-DE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4" name="Gruppieren 23"/>
          <p:cNvGrpSpPr/>
          <p:nvPr/>
        </p:nvGrpSpPr>
        <p:grpSpPr>
          <a:xfrm>
            <a:off x="6154515" y="3795661"/>
            <a:ext cx="5713761" cy="3013180"/>
            <a:chOff x="6154515" y="3795661"/>
            <a:chExt cx="5713761" cy="3013180"/>
          </a:xfrm>
        </p:grpSpPr>
        <p:grpSp>
          <p:nvGrpSpPr>
            <p:cNvPr id="50" name="Gruppieren 49"/>
            <p:cNvGrpSpPr/>
            <p:nvPr/>
          </p:nvGrpSpPr>
          <p:grpSpPr>
            <a:xfrm>
              <a:off x="6154515" y="3795661"/>
              <a:ext cx="5713761" cy="3013180"/>
              <a:chOff x="692425" y="3565849"/>
              <a:chExt cx="5713761" cy="3013180"/>
            </a:xfrm>
          </p:grpSpPr>
          <p:grpSp>
            <p:nvGrpSpPr>
              <p:cNvPr id="51" name="Gruppieren 50"/>
              <p:cNvGrpSpPr/>
              <p:nvPr/>
            </p:nvGrpSpPr>
            <p:grpSpPr>
              <a:xfrm>
                <a:off x="692425" y="3565849"/>
                <a:ext cx="5713761" cy="3013180"/>
                <a:chOff x="692425" y="3565849"/>
                <a:chExt cx="5713761" cy="3013180"/>
              </a:xfrm>
            </p:grpSpPr>
            <p:grpSp>
              <p:nvGrpSpPr>
                <p:cNvPr id="53" name="Gruppieren 52">
                  <a:extLst>
                    <a:ext uri="{FF2B5EF4-FFF2-40B4-BE49-F238E27FC236}">
                      <a16:creationId xmlns:a16="http://schemas.microsoft.com/office/drawing/2014/main" id="{766CA3A1-E0A6-42EF-98B9-EAB224687319}"/>
                    </a:ext>
                  </a:extLst>
                </p:cNvPr>
                <p:cNvGrpSpPr/>
                <p:nvPr/>
              </p:nvGrpSpPr>
              <p:grpSpPr>
                <a:xfrm>
                  <a:off x="1434905" y="3565849"/>
                  <a:ext cx="4971281" cy="3013180"/>
                  <a:chOff x="1434905" y="657992"/>
                  <a:chExt cx="4971281" cy="3013180"/>
                </a:xfrm>
              </p:grpSpPr>
              <p:grpSp>
                <p:nvGrpSpPr>
                  <p:cNvPr id="55" name="Gruppieren 54">
                    <a:extLst>
                      <a:ext uri="{FF2B5EF4-FFF2-40B4-BE49-F238E27FC236}">
                        <a16:creationId xmlns:a16="http://schemas.microsoft.com/office/drawing/2014/main" id="{788E5231-F2D0-474B-8C29-AB88A9643F02}"/>
                      </a:ext>
                    </a:extLst>
                  </p:cNvPr>
                  <p:cNvGrpSpPr/>
                  <p:nvPr/>
                </p:nvGrpSpPr>
                <p:grpSpPr>
                  <a:xfrm>
                    <a:off x="1434905" y="657992"/>
                    <a:ext cx="4661095" cy="2516697"/>
                    <a:chOff x="1434905" y="657992"/>
                    <a:chExt cx="4661095" cy="2516697"/>
                  </a:xfrm>
                </p:grpSpPr>
                <p:cxnSp>
                  <p:nvCxnSpPr>
                    <p:cNvPr id="70" name="Gerade Verbindung mit Pfeil 69">
                      <a:extLst>
                        <a:ext uri="{FF2B5EF4-FFF2-40B4-BE49-F238E27FC236}">
                          <a16:creationId xmlns:a16="http://schemas.microsoft.com/office/drawing/2014/main" id="{21F738AB-C59B-4304-9C10-0F997D6245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434905" y="657992"/>
                      <a:ext cx="0" cy="2516697"/>
                    </a:xfrm>
                    <a:prstGeom prst="straightConnector1">
                      <a:avLst/>
                    </a:prstGeom>
                    <a:ln w="12700"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Gerade Verbindung mit Pfeil 70">
                      <a:extLst>
                        <a:ext uri="{FF2B5EF4-FFF2-40B4-BE49-F238E27FC236}">
                          <a16:creationId xmlns:a16="http://schemas.microsoft.com/office/drawing/2014/main" id="{DB17C44A-5188-4CA8-89AF-D2C964B2EE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34905" y="3174689"/>
                      <a:ext cx="4661095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7" name="Smiley 56">
                    <a:extLst>
                      <a:ext uri="{FF2B5EF4-FFF2-40B4-BE49-F238E27FC236}">
                        <a16:creationId xmlns:a16="http://schemas.microsoft.com/office/drawing/2014/main" id="{B8A00107-1721-4B00-AEE2-39AB525614CE}"/>
                      </a:ext>
                    </a:extLst>
                  </p:cNvPr>
                  <p:cNvSpPr/>
                  <p:nvPr/>
                </p:nvSpPr>
                <p:spPr>
                  <a:xfrm>
                    <a:off x="2179598" y="3047533"/>
                    <a:ext cx="245522" cy="254307"/>
                  </a:xfrm>
                  <a:prstGeom prst="smileyFac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60" name="Smiley 59">
                    <a:extLst>
                      <a:ext uri="{FF2B5EF4-FFF2-40B4-BE49-F238E27FC236}">
                        <a16:creationId xmlns:a16="http://schemas.microsoft.com/office/drawing/2014/main" id="{78639DF2-BCF0-4FE1-87A5-B34060691752}"/>
                      </a:ext>
                    </a:extLst>
                  </p:cNvPr>
                  <p:cNvSpPr/>
                  <p:nvPr/>
                </p:nvSpPr>
                <p:spPr>
                  <a:xfrm>
                    <a:off x="2865528" y="3047533"/>
                    <a:ext cx="245522" cy="254307"/>
                  </a:xfrm>
                  <a:prstGeom prst="smileyFac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61" name="Smiley 60">
                    <a:extLst>
                      <a:ext uri="{FF2B5EF4-FFF2-40B4-BE49-F238E27FC236}">
                        <a16:creationId xmlns:a16="http://schemas.microsoft.com/office/drawing/2014/main" id="{E57BEF08-6FA0-4E39-8CDA-475F38098DF9}"/>
                      </a:ext>
                    </a:extLst>
                  </p:cNvPr>
                  <p:cNvSpPr/>
                  <p:nvPr/>
                </p:nvSpPr>
                <p:spPr>
                  <a:xfrm>
                    <a:off x="3547372" y="3039228"/>
                    <a:ext cx="245522" cy="254307"/>
                  </a:xfrm>
                  <a:prstGeom prst="smileyFac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62" name="Smiley 61">
                    <a:extLst>
                      <a:ext uri="{FF2B5EF4-FFF2-40B4-BE49-F238E27FC236}">
                        <a16:creationId xmlns:a16="http://schemas.microsoft.com/office/drawing/2014/main" id="{661ADA95-54EE-4996-8CBF-4B0277A76617}"/>
                      </a:ext>
                    </a:extLst>
                  </p:cNvPr>
                  <p:cNvSpPr/>
                  <p:nvPr/>
                </p:nvSpPr>
                <p:spPr>
                  <a:xfrm>
                    <a:off x="4223383" y="3047381"/>
                    <a:ext cx="245522" cy="254307"/>
                  </a:xfrm>
                  <a:prstGeom prst="smileyFac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63" name="Smiley 62">
                    <a:extLst>
                      <a:ext uri="{FF2B5EF4-FFF2-40B4-BE49-F238E27FC236}">
                        <a16:creationId xmlns:a16="http://schemas.microsoft.com/office/drawing/2014/main" id="{7761E287-9B10-4F1F-AA77-161475AD37EC}"/>
                      </a:ext>
                    </a:extLst>
                  </p:cNvPr>
                  <p:cNvSpPr/>
                  <p:nvPr/>
                </p:nvSpPr>
                <p:spPr>
                  <a:xfrm>
                    <a:off x="4913764" y="3047534"/>
                    <a:ext cx="245522" cy="254307"/>
                  </a:xfrm>
                  <a:prstGeom prst="smileyFac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64" name="Textfeld 63">
                    <a:extLst>
                      <a:ext uri="{FF2B5EF4-FFF2-40B4-BE49-F238E27FC236}">
                        <a16:creationId xmlns:a16="http://schemas.microsoft.com/office/drawing/2014/main" id="{238D314D-9049-4016-BFD4-CD6C5FAC6580}"/>
                      </a:ext>
                    </a:extLst>
                  </p:cNvPr>
                  <p:cNvSpPr txBox="1"/>
                  <p:nvPr/>
                </p:nvSpPr>
                <p:spPr>
                  <a:xfrm>
                    <a:off x="2150546" y="3285062"/>
                    <a:ext cx="245522" cy="369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dirty="0">
                        <a:solidFill>
                          <a:srgbClr val="002060"/>
                        </a:solidFill>
                      </a:rPr>
                      <a:t>2</a:t>
                    </a:r>
                    <a:endParaRPr lang="LID4096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65" name="Textfeld 64">
                    <a:extLst>
                      <a:ext uri="{FF2B5EF4-FFF2-40B4-BE49-F238E27FC236}">
                        <a16:creationId xmlns:a16="http://schemas.microsoft.com/office/drawing/2014/main" id="{DC1B20C2-BF9A-46EA-9924-4954EA73BDE2}"/>
                      </a:ext>
                    </a:extLst>
                  </p:cNvPr>
                  <p:cNvSpPr txBox="1"/>
                  <p:nvPr/>
                </p:nvSpPr>
                <p:spPr>
                  <a:xfrm>
                    <a:off x="5557555" y="3285048"/>
                    <a:ext cx="8486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dirty="0">
                        <a:solidFill>
                          <a:srgbClr val="002060"/>
                        </a:solidFill>
                      </a:rPr>
                      <a:t>t (Std.)</a:t>
                    </a:r>
                    <a:endParaRPr lang="LID4096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66" name="Textfeld 65">
                    <a:extLst>
                      <a:ext uri="{FF2B5EF4-FFF2-40B4-BE49-F238E27FC236}">
                        <a16:creationId xmlns:a16="http://schemas.microsoft.com/office/drawing/2014/main" id="{24DDC14A-B546-470E-9682-7B7B8A4867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43216" y="3293535"/>
                    <a:ext cx="47854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dirty="0">
                        <a:solidFill>
                          <a:srgbClr val="002060"/>
                        </a:solidFill>
                      </a:rPr>
                      <a:t>4</a:t>
                    </a:r>
                    <a:endParaRPr lang="LID4096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67" name="Textfeld 66">
                    <a:extLst>
                      <a:ext uri="{FF2B5EF4-FFF2-40B4-BE49-F238E27FC236}">
                        <a16:creationId xmlns:a16="http://schemas.microsoft.com/office/drawing/2014/main" id="{0736A3C1-03C5-4F9C-B1FE-E64A592A0E2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6390" y="3293223"/>
                    <a:ext cx="47854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dirty="0">
                        <a:solidFill>
                          <a:srgbClr val="002060"/>
                        </a:solidFill>
                      </a:rPr>
                      <a:t>6</a:t>
                    </a:r>
                    <a:endParaRPr lang="LID4096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68" name="Textfeld 67">
                    <a:extLst>
                      <a:ext uri="{FF2B5EF4-FFF2-40B4-BE49-F238E27FC236}">
                        <a16:creationId xmlns:a16="http://schemas.microsoft.com/office/drawing/2014/main" id="{A5BEF850-2506-42FD-A553-D9AA83525B81}"/>
                      </a:ext>
                    </a:extLst>
                  </p:cNvPr>
                  <p:cNvSpPr txBox="1"/>
                  <p:nvPr/>
                </p:nvSpPr>
                <p:spPr>
                  <a:xfrm>
                    <a:off x="4204739" y="3293223"/>
                    <a:ext cx="47854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dirty="0">
                        <a:solidFill>
                          <a:srgbClr val="002060"/>
                        </a:solidFill>
                      </a:rPr>
                      <a:t>8</a:t>
                    </a:r>
                    <a:endParaRPr lang="LID4096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69" name="Textfeld 68">
                    <a:extLst>
                      <a:ext uri="{FF2B5EF4-FFF2-40B4-BE49-F238E27FC236}">
                        <a16:creationId xmlns:a16="http://schemas.microsoft.com/office/drawing/2014/main" id="{F6099402-A455-4167-8EFD-51B5FCA762C9}"/>
                      </a:ext>
                    </a:extLst>
                  </p:cNvPr>
                  <p:cNvSpPr txBox="1"/>
                  <p:nvPr/>
                </p:nvSpPr>
                <p:spPr>
                  <a:xfrm>
                    <a:off x="4819694" y="3301840"/>
                    <a:ext cx="47854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dirty="0">
                        <a:solidFill>
                          <a:srgbClr val="002060"/>
                        </a:solidFill>
                      </a:rPr>
                      <a:t>10</a:t>
                    </a:r>
                    <a:endParaRPr lang="LID4096" dirty="0">
                      <a:solidFill>
                        <a:srgbClr val="002060"/>
                      </a:solidFill>
                    </a:endParaRPr>
                  </a:p>
                </p:txBody>
              </p:sp>
            </p:grpSp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9497CA5-14E2-458D-9042-492F7BFA5E9E}"/>
                    </a:ext>
                  </a:extLst>
                </p:cNvPr>
                <p:cNvSpPr txBox="1"/>
                <p:nvPr/>
              </p:nvSpPr>
              <p:spPr>
                <a:xfrm rot="16200000">
                  <a:off x="27147" y="4639475"/>
                  <a:ext cx="197688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dirty="0">
                      <a:solidFill>
                        <a:srgbClr val="002060"/>
                      </a:solidFill>
                    </a:rPr>
                    <a:t>Verdauen </a:t>
                  </a:r>
                </a:p>
                <a:p>
                  <a:pPr algn="ctr"/>
                  <a:r>
                    <a:rPr lang="de-DE" dirty="0">
                      <a:solidFill>
                        <a:srgbClr val="002060"/>
                      </a:solidFill>
                    </a:rPr>
                    <a:t>(Restnahrungsrate)</a:t>
                  </a:r>
                  <a:endParaRPr lang="LID4096" dirty="0">
                    <a:solidFill>
                      <a:srgbClr val="002060"/>
                    </a:solidFill>
                  </a:endParaRPr>
                </a:p>
              </p:txBody>
            </p:sp>
          </p:grpSp>
          <p:sp>
            <p:nvSpPr>
              <p:cNvPr id="52" name="Freihandform: Form 76">
                <a:extLst>
                  <a:ext uri="{FF2B5EF4-FFF2-40B4-BE49-F238E27FC236}">
                    <a16:creationId xmlns:a16="http://schemas.microsoft.com/office/drawing/2014/main" id="{15681F35-7D46-424A-AFD7-ACD6D5B486B2}"/>
                  </a:ext>
                </a:extLst>
              </p:cNvPr>
              <p:cNvSpPr/>
              <p:nvPr/>
            </p:nvSpPr>
            <p:spPr>
              <a:xfrm>
                <a:off x="1483010" y="3721016"/>
                <a:ext cx="4167019" cy="2227397"/>
              </a:xfrm>
              <a:custGeom>
                <a:avLst/>
                <a:gdLst>
                  <a:gd name="connsiteX0" fmla="*/ 0 w 4109987"/>
                  <a:gd name="connsiteY0" fmla="*/ 0 h 2050181"/>
                  <a:gd name="connsiteX1" fmla="*/ 481263 w 4109987"/>
                  <a:gd name="connsiteY1" fmla="*/ 827772 h 2050181"/>
                  <a:gd name="connsiteX2" fmla="*/ 1058779 w 4109987"/>
                  <a:gd name="connsiteY2" fmla="*/ 1559292 h 2050181"/>
                  <a:gd name="connsiteX3" fmla="*/ 2762451 w 4109987"/>
                  <a:gd name="connsiteY3" fmla="*/ 1925052 h 2050181"/>
                  <a:gd name="connsiteX4" fmla="*/ 4109987 w 4109987"/>
                  <a:gd name="connsiteY4" fmla="*/ 2050181 h 2050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9987" h="2050181">
                    <a:moveTo>
                      <a:pt x="0" y="0"/>
                    </a:moveTo>
                    <a:cubicBezTo>
                      <a:pt x="152400" y="283945"/>
                      <a:pt x="304800" y="567890"/>
                      <a:pt x="481263" y="827772"/>
                    </a:cubicBezTo>
                    <a:cubicBezTo>
                      <a:pt x="657726" y="1087654"/>
                      <a:pt x="678581" y="1376412"/>
                      <a:pt x="1058779" y="1559292"/>
                    </a:cubicBezTo>
                    <a:cubicBezTo>
                      <a:pt x="1438977" y="1742172"/>
                      <a:pt x="2253916" y="1843237"/>
                      <a:pt x="2762451" y="1925052"/>
                    </a:cubicBezTo>
                    <a:cubicBezTo>
                      <a:pt x="3270986" y="2006867"/>
                      <a:pt x="3880585" y="2045368"/>
                      <a:pt x="4109987" y="2050181"/>
                    </a:cubicBezTo>
                  </a:path>
                </a:pathLst>
              </a:cu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sp>
          <p:nvSpPr>
            <p:cNvPr id="72" name="Textfeld 71"/>
            <p:cNvSpPr txBox="1"/>
            <p:nvPr/>
          </p:nvSpPr>
          <p:spPr>
            <a:xfrm>
              <a:off x="7133003" y="3819892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2060"/>
                  </a:solidFill>
                </a:rPr>
                <a:t>g(t)</a:t>
              </a:r>
              <a:endParaRPr lang="de-DE" dirty="0">
                <a:solidFill>
                  <a:srgbClr val="002060"/>
                </a:solidFill>
              </a:endParaRPr>
            </a:p>
          </p:txBody>
        </p:sp>
      </p:grp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1333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E6011101-3715-4D4B-AE46-8AC2645718D8}"/>
              </a:ext>
            </a:extLst>
          </p:cNvPr>
          <p:cNvGrpSpPr/>
          <p:nvPr/>
        </p:nvGrpSpPr>
        <p:grpSpPr>
          <a:xfrm>
            <a:off x="4748646" y="1517007"/>
            <a:ext cx="642084" cy="893041"/>
            <a:chOff x="4601910" y="1342782"/>
            <a:chExt cx="642084" cy="893041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8A82C899-4F7F-4F75-B6FB-C3D0E21087D4}"/>
                </a:ext>
              </a:extLst>
            </p:cNvPr>
            <p:cNvGrpSpPr/>
            <p:nvPr/>
          </p:nvGrpSpPr>
          <p:grpSpPr>
            <a:xfrm>
              <a:off x="4621500" y="1565970"/>
              <a:ext cx="622494" cy="669853"/>
              <a:chOff x="5556306" y="1488552"/>
              <a:chExt cx="622494" cy="669853"/>
            </a:xfrm>
          </p:grpSpPr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1FD5EA04-DB7D-449A-AF79-D325B7A90320}"/>
                  </a:ext>
                </a:extLst>
              </p:cNvPr>
              <p:cNvGrpSpPr/>
              <p:nvPr/>
            </p:nvGrpSpPr>
            <p:grpSpPr>
              <a:xfrm>
                <a:off x="6096000" y="1488552"/>
                <a:ext cx="82800" cy="648972"/>
                <a:chOff x="5156961" y="1628417"/>
                <a:chExt cx="82800" cy="648972"/>
              </a:xfrm>
            </p:grpSpPr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22EA96A3-1B5A-4076-AEB7-FAD4494BF775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DD002C8E-D18A-4CD3-95E7-CDEE651AB51F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28" name="Grafik 27">
                <a:extLst>
                  <a:ext uri="{FF2B5EF4-FFF2-40B4-BE49-F238E27FC236}">
                    <a16:creationId xmlns:a16="http://schemas.microsoft.com/office/drawing/2014/main" id="{34F20CAF-8891-48E6-8407-3C1C4F7E8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6306" y="1707332"/>
                <a:ext cx="479494" cy="451073"/>
              </a:xfrm>
              <a:prstGeom prst="rect">
                <a:avLst/>
              </a:prstGeom>
            </p:spPr>
          </p:pic>
        </p:grp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EA522E95-5AC8-48D5-9A24-AE714E24D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1910" y="1342782"/>
              <a:ext cx="419906" cy="42967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2E2F9D2-E8A0-4929-953B-ECC59B2D28DB}"/>
              </a:ext>
            </a:extLst>
          </p:cNvPr>
          <p:cNvGrpSpPr/>
          <p:nvPr/>
        </p:nvGrpSpPr>
        <p:grpSpPr>
          <a:xfrm>
            <a:off x="357257" y="1179676"/>
            <a:ext cx="7362205" cy="4245539"/>
            <a:chOff x="925147" y="3692565"/>
            <a:chExt cx="5403946" cy="3116276"/>
          </a:xfrm>
        </p:grpSpPr>
        <p:cxnSp>
          <p:nvCxnSpPr>
            <p:cNvPr id="3" name="Gerader Verbinder 2">
              <a:extLst>
                <a:ext uri="{FF2B5EF4-FFF2-40B4-BE49-F238E27FC236}">
                  <a16:creationId xmlns:a16="http://schemas.microsoft.com/office/drawing/2014/main" id="{180DD306-4483-4C1A-A3D2-25966993AD72}"/>
                </a:ext>
              </a:extLst>
            </p:cNvPr>
            <p:cNvCxnSpPr>
              <a:cxnSpLocks/>
            </p:cNvCxnSpPr>
            <p:nvPr/>
          </p:nvCxnSpPr>
          <p:spPr>
            <a:xfrm>
              <a:off x="4274183" y="4650760"/>
              <a:ext cx="0" cy="1656000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33BB6FFC-BA26-48AC-BD4C-5DDDC16232AB}"/>
                </a:ext>
              </a:extLst>
            </p:cNvPr>
            <p:cNvCxnSpPr>
              <a:cxnSpLocks/>
            </p:cNvCxnSpPr>
            <p:nvPr/>
          </p:nvCxnSpPr>
          <p:spPr>
            <a:xfrm>
              <a:off x="3586480" y="4160213"/>
              <a:ext cx="0" cy="2113954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DE03D4C6-FFB4-4AF1-A703-2582FC9740CD}"/>
                </a:ext>
              </a:extLst>
            </p:cNvPr>
            <p:cNvGrpSpPr/>
            <p:nvPr/>
          </p:nvGrpSpPr>
          <p:grpSpPr>
            <a:xfrm>
              <a:off x="925147" y="3795661"/>
              <a:ext cx="5403946" cy="3013180"/>
              <a:chOff x="1002240" y="580992"/>
              <a:chExt cx="5403946" cy="3013180"/>
            </a:xfrm>
          </p:grpSpPr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DBAD0EF6-740D-4672-9ACC-171D504FDA7B}"/>
                  </a:ext>
                </a:extLst>
              </p:cNvPr>
              <p:cNvGrpSpPr/>
              <p:nvPr/>
            </p:nvGrpSpPr>
            <p:grpSpPr>
              <a:xfrm>
                <a:off x="1434905" y="580992"/>
                <a:ext cx="4971281" cy="3013180"/>
                <a:chOff x="1434905" y="657992"/>
                <a:chExt cx="4971281" cy="3013180"/>
              </a:xfrm>
            </p:grpSpPr>
            <p:grpSp>
              <p:nvGrpSpPr>
                <p:cNvPr id="11" name="Gruppieren 10">
                  <a:extLst>
                    <a:ext uri="{FF2B5EF4-FFF2-40B4-BE49-F238E27FC236}">
                      <a16:creationId xmlns:a16="http://schemas.microsoft.com/office/drawing/2014/main" id="{A76BC762-F8D9-4455-9D48-31D4757B1E59}"/>
                    </a:ext>
                  </a:extLst>
                </p:cNvPr>
                <p:cNvGrpSpPr/>
                <p:nvPr/>
              </p:nvGrpSpPr>
              <p:grpSpPr>
                <a:xfrm>
                  <a:off x="1434905" y="657992"/>
                  <a:ext cx="4661095" cy="2516697"/>
                  <a:chOff x="1434905" y="657992"/>
                  <a:chExt cx="4661095" cy="2516697"/>
                </a:xfrm>
              </p:grpSpPr>
              <p:cxnSp>
                <p:nvCxnSpPr>
                  <p:cNvPr id="23" name="Gerade Verbindung mit Pfeil 22">
                    <a:extLst>
                      <a:ext uri="{FF2B5EF4-FFF2-40B4-BE49-F238E27FC236}">
                        <a16:creationId xmlns:a16="http://schemas.microsoft.com/office/drawing/2014/main" id="{DECAAA6F-6EC2-4945-B7A5-E7447E975F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34905" y="657992"/>
                    <a:ext cx="0" cy="2516697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Gerade Verbindung mit Pfeil 23">
                    <a:extLst>
                      <a:ext uri="{FF2B5EF4-FFF2-40B4-BE49-F238E27FC236}">
                        <a16:creationId xmlns:a16="http://schemas.microsoft.com/office/drawing/2014/main" id="{BC696995-2AC0-4963-B9B9-607AE68191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34905" y="3174689"/>
                    <a:ext cx="4661095" cy="0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Smiley 11">
                  <a:extLst>
                    <a:ext uri="{FF2B5EF4-FFF2-40B4-BE49-F238E27FC236}">
                      <a16:creationId xmlns:a16="http://schemas.microsoft.com/office/drawing/2014/main" id="{0E515495-C011-41C8-8866-89AD082B345C}"/>
                    </a:ext>
                  </a:extLst>
                </p:cNvPr>
                <p:cNvSpPr/>
                <p:nvPr/>
              </p:nvSpPr>
              <p:spPr>
                <a:xfrm>
                  <a:off x="2179598" y="3047533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3" name="Smiley 12">
                  <a:extLst>
                    <a:ext uri="{FF2B5EF4-FFF2-40B4-BE49-F238E27FC236}">
                      <a16:creationId xmlns:a16="http://schemas.microsoft.com/office/drawing/2014/main" id="{5A41D04D-01E5-4D67-A33B-C89BDE00C791}"/>
                    </a:ext>
                  </a:extLst>
                </p:cNvPr>
                <p:cNvSpPr/>
                <p:nvPr/>
              </p:nvSpPr>
              <p:spPr>
                <a:xfrm>
                  <a:off x="2865528" y="3047533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4" name="Smiley 13">
                  <a:extLst>
                    <a:ext uri="{FF2B5EF4-FFF2-40B4-BE49-F238E27FC236}">
                      <a16:creationId xmlns:a16="http://schemas.microsoft.com/office/drawing/2014/main" id="{9F08C45D-A651-472A-B466-CD62F200A6F1}"/>
                    </a:ext>
                  </a:extLst>
                </p:cNvPr>
                <p:cNvSpPr/>
                <p:nvPr/>
              </p:nvSpPr>
              <p:spPr>
                <a:xfrm>
                  <a:off x="3547372" y="3039228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5" name="Smiley 14">
                  <a:extLst>
                    <a:ext uri="{FF2B5EF4-FFF2-40B4-BE49-F238E27FC236}">
                      <a16:creationId xmlns:a16="http://schemas.microsoft.com/office/drawing/2014/main" id="{EC129789-FA9C-41B7-93F3-3DBCA8BB3120}"/>
                    </a:ext>
                  </a:extLst>
                </p:cNvPr>
                <p:cNvSpPr/>
                <p:nvPr/>
              </p:nvSpPr>
              <p:spPr>
                <a:xfrm>
                  <a:off x="4223383" y="3047381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6" name="Smiley 15">
                  <a:extLst>
                    <a:ext uri="{FF2B5EF4-FFF2-40B4-BE49-F238E27FC236}">
                      <a16:creationId xmlns:a16="http://schemas.microsoft.com/office/drawing/2014/main" id="{6C8FFC08-C49D-4155-8D48-A11227CE8977}"/>
                    </a:ext>
                  </a:extLst>
                </p:cNvPr>
                <p:cNvSpPr/>
                <p:nvPr/>
              </p:nvSpPr>
              <p:spPr>
                <a:xfrm>
                  <a:off x="4913764" y="3047534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A3E093D8-D30E-40BE-BB21-5ED68836BAB5}"/>
                    </a:ext>
                  </a:extLst>
                </p:cNvPr>
                <p:cNvSpPr txBox="1"/>
                <p:nvPr/>
              </p:nvSpPr>
              <p:spPr>
                <a:xfrm>
                  <a:off x="2150546" y="3285062"/>
                  <a:ext cx="245522" cy="369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8</a:t>
                  </a:r>
                  <a:endParaRPr lang="LID4096" dirty="0"/>
                </a:p>
              </p:txBody>
            </p:sp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659C5E76-7EE0-40B2-97DC-985C2765FD8D}"/>
                    </a:ext>
                  </a:extLst>
                </p:cNvPr>
                <p:cNvSpPr txBox="1"/>
                <p:nvPr/>
              </p:nvSpPr>
              <p:spPr>
                <a:xfrm>
                  <a:off x="5604145" y="3285048"/>
                  <a:ext cx="8020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t (Uhr)</a:t>
                  </a:r>
                  <a:endParaRPr lang="LID4096" dirty="0"/>
                </a:p>
              </p:txBody>
            </p: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6C7AC980-2030-4CE7-9858-D8FA4F6E7B7E}"/>
                    </a:ext>
                  </a:extLst>
                </p:cNvPr>
                <p:cNvSpPr txBox="1"/>
                <p:nvPr/>
              </p:nvSpPr>
              <p:spPr>
                <a:xfrm>
                  <a:off x="2775841" y="3293535"/>
                  <a:ext cx="4785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10</a:t>
                  </a:r>
                  <a:endParaRPr lang="LID4096" dirty="0"/>
                </a:p>
              </p:txBody>
            </p:sp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032711F9-171F-446C-9789-A526692A692F}"/>
                    </a:ext>
                  </a:extLst>
                </p:cNvPr>
                <p:cNvSpPr txBox="1"/>
                <p:nvPr/>
              </p:nvSpPr>
              <p:spPr>
                <a:xfrm>
                  <a:off x="3479015" y="3293223"/>
                  <a:ext cx="4785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12</a:t>
                  </a:r>
                  <a:endParaRPr lang="LID4096" dirty="0"/>
                </a:p>
              </p:txBody>
            </p:sp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77770A8E-5D5A-4AE5-8832-8C82F36CB76B}"/>
                    </a:ext>
                  </a:extLst>
                </p:cNvPr>
                <p:cNvSpPr txBox="1"/>
                <p:nvPr/>
              </p:nvSpPr>
              <p:spPr>
                <a:xfrm>
                  <a:off x="4137364" y="3293223"/>
                  <a:ext cx="4785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14</a:t>
                  </a:r>
                  <a:endParaRPr lang="LID4096" dirty="0"/>
                </a:p>
              </p:txBody>
            </p:sp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D8157471-C9EF-4C1F-A2F0-0AAEB2425014}"/>
                    </a:ext>
                  </a:extLst>
                </p:cNvPr>
                <p:cNvSpPr txBox="1"/>
                <p:nvPr/>
              </p:nvSpPr>
              <p:spPr>
                <a:xfrm>
                  <a:off x="4831831" y="3301840"/>
                  <a:ext cx="4785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16</a:t>
                  </a:r>
                  <a:endParaRPr lang="LID4096" dirty="0"/>
                </a:p>
              </p:txBody>
            </p:sp>
          </p:grp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7453842-077A-41CB-8599-3A67A3F7D5A0}"/>
                  </a:ext>
                </a:extLst>
              </p:cNvPr>
              <p:cNvSpPr txBox="1"/>
              <p:nvPr/>
            </p:nvSpPr>
            <p:spPr>
              <a:xfrm rot="16200000">
                <a:off x="483027" y="1722279"/>
                <a:ext cx="1407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/>
                  <a:t>Input (Essen)</a:t>
                </a:r>
                <a:endParaRPr lang="LID4096" dirty="0"/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9E44F8EA-C030-498B-8326-033073531710}"/>
                  </a:ext>
                </a:extLst>
              </p:cNvPr>
              <p:cNvSpPr/>
              <p:nvPr/>
            </p:nvSpPr>
            <p:spPr>
              <a:xfrm>
                <a:off x="1463040" y="880286"/>
                <a:ext cx="4328160" cy="1786714"/>
              </a:xfrm>
              <a:custGeom>
                <a:avLst/>
                <a:gdLst>
                  <a:gd name="connsiteX0" fmla="*/ 0 w 4328160"/>
                  <a:gd name="connsiteY0" fmla="*/ 1786714 h 1786714"/>
                  <a:gd name="connsiteX1" fmla="*/ 731520 w 4328160"/>
                  <a:gd name="connsiteY1" fmla="*/ 1613994 h 1786714"/>
                  <a:gd name="connsiteX2" fmla="*/ 853440 w 4328160"/>
                  <a:gd name="connsiteY2" fmla="*/ 1105994 h 1786714"/>
                  <a:gd name="connsiteX3" fmla="*/ 1452880 w 4328160"/>
                  <a:gd name="connsiteY3" fmla="*/ 1735914 h 1786714"/>
                  <a:gd name="connsiteX4" fmla="*/ 1488440 w 4328160"/>
                  <a:gd name="connsiteY4" fmla="*/ 882474 h 1786714"/>
                  <a:gd name="connsiteX5" fmla="*/ 2169160 w 4328160"/>
                  <a:gd name="connsiteY5" fmla="*/ 1527634 h 1786714"/>
                  <a:gd name="connsiteX6" fmla="*/ 2270760 w 4328160"/>
                  <a:gd name="connsiteY6" fmla="*/ 3634 h 1786714"/>
                  <a:gd name="connsiteX7" fmla="*/ 3357880 w 4328160"/>
                  <a:gd name="connsiteY7" fmla="*/ 1085674 h 1786714"/>
                  <a:gd name="connsiteX8" fmla="*/ 3495040 w 4328160"/>
                  <a:gd name="connsiteY8" fmla="*/ 521794 h 1786714"/>
                  <a:gd name="connsiteX9" fmla="*/ 3870960 w 4328160"/>
                  <a:gd name="connsiteY9" fmla="*/ 1517474 h 1786714"/>
                  <a:gd name="connsiteX10" fmla="*/ 4328160 w 4328160"/>
                  <a:gd name="connsiteY10" fmla="*/ 1669874 h 1786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28160" h="1786714">
                    <a:moveTo>
                      <a:pt x="0" y="1786714"/>
                    </a:moveTo>
                    <a:cubicBezTo>
                      <a:pt x="294640" y="1757080"/>
                      <a:pt x="589280" y="1727447"/>
                      <a:pt x="731520" y="1613994"/>
                    </a:cubicBezTo>
                    <a:cubicBezTo>
                      <a:pt x="873760" y="1500541"/>
                      <a:pt x="733213" y="1085674"/>
                      <a:pt x="853440" y="1105994"/>
                    </a:cubicBezTo>
                    <a:cubicBezTo>
                      <a:pt x="973667" y="1126314"/>
                      <a:pt x="1347047" y="1773167"/>
                      <a:pt x="1452880" y="1735914"/>
                    </a:cubicBezTo>
                    <a:cubicBezTo>
                      <a:pt x="1558713" y="1698661"/>
                      <a:pt x="1369060" y="917187"/>
                      <a:pt x="1488440" y="882474"/>
                    </a:cubicBezTo>
                    <a:cubicBezTo>
                      <a:pt x="1607820" y="847761"/>
                      <a:pt x="2038773" y="1674107"/>
                      <a:pt x="2169160" y="1527634"/>
                    </a:cubicBezTo>
                    <a:cubicBezTo>
                      <a:pt x="2299547" y="1381161"/>
                      <a:pt x="2072640" y="77294"/>
                      <a:pt x="2270760" y="3634"/>
                    </a:cubicBezTo>
                    <a:cubicBezTo>
                      <a:pt x="2468880" y="-70026"/>
                      <a:pt x="3153833" y="999314"/>
                      <a:pt x="3357880" y="1085674"/>
                    </a:cubicBezTo>
                    <a:cubicBezTo>
                      <a:pt x="3561927" y="1172034"/>
                      <a:pt x="3409527" y="449827"/>
                      <a:pt x="3495040" y="521794"/>
                    </a:cubicBezTo>
                    <a:cubicBezTo>
                      <a:pt x="3580553" y="593761"/>
                      <a:pt x="3732107" y="1326127"/>
                      <a:pt x="3870960" y="1517474"/>
                    </a:cubicBezTo>
                    <a:cubicBezTo>
                      <a:pt x="4009813" y="1708821"/>
                      <a:pt x="4168986" y="1689347"/>
                      <a:pt x="4328160" y="1669874"/>
                    </a:cubicBezTo>
                  </a:path>
                </a:pathLst>
              </a:custGeom>
              <a:noFill/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B43DEF6-2AEE-4C73-8D48-849298A01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8845" y="3692565"/>
              <a:ext cx="351954" cy="331093"/>
            </a:xfrm>
            <a:prstGeom prst="rect">
              <a:avLst/>
            </a:prstGeom>
          </p:spPr>
        </p:pic>
      </p:grpSp>
      <p:sp>
        <p:nvSpPr>
          <p:cNvPr id="25" name="Rechteck 24">
            <a:extLst>
              <a:ext uri="{FF2B5EF4-FFF2-40B4-BE49-F238E27FC236}">
                <a16:creationId xmlns:a16="http://schemas.microsoft.com/office/drawing/2014/main" id="{980C634D-138C-4C34-BE42-D6A188E667F0}"/>
              </a:ext>
            </a:extLst>
          </p:cNvPr>
          <p:cNvSpPr/>
          <p:nvPr/>
        </p:nvSpPr>
        <p:spPr>
          <a:xfrm>
            <a:off x="4331098" y="981777"/>
            <a:ext cx="81286" cy="648972"/>
          </a:xfrm>
          <a:prstGeom prst="rect">
            <a:avLst/>
          </a:prstGeom>
          <a:solidFill>
            <a:srgbClr val="FF0000"/>
          </a:solidFill>
          <a:ln w="158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3" name="Grafik 3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130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11AAB7C4-A13E-40EA-A4FB-98EA9AED23F4}"/>
              </a:ext>
            </a:extLst>
          </p:cNvPr>
          <p:cNvCxnSpPr>
            <a:cxnSpLocks/>
          </p:cNvCxnSpPr>
          <p:nvPr/>
        </p:nvCxnSpPr>
        <p:spPr>
          <a:xfrm>
            <a:off x="4357646" y="1423457"/>
            <a:ext cx="0" cy="1656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D5BF4AB7-8AB9-4A61-A2FC-2816A36B6F65}"/>
              </a:ext>
            </a:extLst>
          </p:cNvPr>
          <p:cNvCxnSpPr>
            <a:cxnSpLocks/>
          </p:cNvCxnSpPr>
          <p:nvPr/>
        </p:nvCxnSpPr>
        <p:spPr>
          <a:xfrm>
            <a:off x="3669943" y="931506"/>
            <a:ext cx="0" cy="2196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F76DDEE-8D5B-4CB9-8CC3-9EA1695E41DB}"/>
              </a:ext>
            </a:extLst>
          </p:cNvPr>
          <p:cNvGrpSpPr/>
          <p:nvPr/>
        </p:nvGrpSpPr>
        <p:grpSpPr>
          <a:xfrm>
            <a:off x="1002241" y="580992"/>
            <a:ext cx="5403945" cy="3013180"/>
            <a:chOff x="1002241" y="580992"/>
            <a:chExt cx="5403945" cy="3013180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66A238DD-09D1-417B-9DD9-22C9C5A32AEB}"/>
                </a:ext>
              </a:extLst>
            </p:cNvPr>
            <p:cNvGrpSpPr/>
            <p:nvPr/>
          </p:nvGrpSpPr>
          <p:grpSpPr>
            <a:xfrm>
              <a:off x="1434905" y="580992"/>
              <a:ext cx="4971281" cy="3013180"/>
              <a:chOff x="1434905" y="657992"/>
              <a:chExt cx="4971281" cy="3013180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3B33B93B-08A8-4C8B-9A47-EE345A7D3AE2}"/>
                  </a:ext>
                </a:extLst>
              </p:cNvPr>
              <p:cNvGrpSpPr/>
              <p:nvPr/>
            </p:nvGrpSpPr>
            <p:grpSpPr>
              <a:xfrm>
                <a:off x="1434905" y="657992"/>
                <a:ext cx="4661095" cy="2516697"/>
                <a:chOff x="1434905" y="657992"/>
                <a:chExt cx="4661095" cy="2516697"/>
              </a:xfrm>
            </p:grpSpPr>
            <p:cxnSp>
              <p:nvCxnSpPr>
                <p:cNvPr id="3" name="Gerade Verbindung mit Pfeil 2">
                  <a:extLst>
                    <a:ext uri="{FF2B5EF4-FFF2-40B4-BE49-F238E27FC236}">
                      <a16:creationId xmlns:a16="http://schemas.microsoft.com/office/drawing/2014/main" id="{C637C5BB-92FD-4E7B-B4FE-EDE13F5A0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05" y="657992"/>
                  <a:ext cx="0" cy="2516697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Gerade Verbindung mit Pfeil 7">
                  <a:extLst>
                    <a:ext uri="{FF2B5EF4-FFF2-40B4-BE49-F238E27FC236}">
                      <a16:creationId xmlns:a16="http://schemas.microsoft.com/office/drawing/2014/main" id="{E4C81F4B-9A6A-450D-8830-85FFCDB910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4905" y="3174689"/>
                  <a:ext cx="4661095" cy="0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Smiley 9">
                <a:extLst>
                  <a:ext uri="{FF2B5EF4-FFF2-40B4-BE49-F238E27FC236}">
                    <a16:creationId xmlns:a16="http://schemas.microsoft.com/office/drawing/2014/main" id="{1443A101-19EC-4556-AE2A-8B830B02249D}"/>
                  </a:ext>
                </a:extLst>
              </p:cNvPr>
              <p:cNvSpPr/>
              <p:nvPr/>
            </p:nvSpPr>
            <p:spPr>
              <a:xfrm>
                <a:off x="217959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1" name="Smiley 10">
                <a:extLst>
                  <a:ext uri="{FF2B5EF4-FFF2-40B4-BE49-F238E27FC236}">
                    <a16:creationId xmlns:a16="http://schemas.microsoft.com/office/drawing/2014/main" id="{9C99C939-61E6-41DA-BE98-AB2C5ADB0D7D}"/>
                  </a:ext>
                </a:extLst>
              </p:cNvPr>
              <p:cNvSpPr/>
              <p:nvPr/>
            </p:nvSpPr>
            <p:spPr>
              <a:xfrm>
                <a:off x="286552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Smiley 11">
                <a:extLst>
                  <a:ext uri="{FF2B5EF4-FFF2-40B4-BE49-F238E27FC236}">
                    <a16:creationId xmlns:a16="http://schemas.microsoft.com/office/drawing/2014/main" id="{12D3C124-30ED-4A3B-B55E-F7905DFCE6A6}"/>
                  </a:ext>
                </a:extLst>
              </p:cNvPr>
              <p:cNvSpPr/>
              <p:nvPr/>
            </p:nvSpPr>
            <p:spPr>
              <a:xfrm>
                <a:off x="3547372" y="3039228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3" name="Smiley 12">
                <a:extLst>
                  <a:ext uri="{FF2B5EF4-FFF2-40B4-BE49-F238E27FC236}">
                    <a16:creationId xmlns:a16="http://schemas.microsoft.com/office/drawing/2014/main" id="{72DB983B-0FD9-4657-869A-E6EC75925FEC}"/>
                  </a:ext>
                </a:extLst>
              </p:cNvPr>
              <p:cNvSpPr/>
              <p:nvPr/>
            </p:nvSpPr>
            <p:spPr>
              <a:xfrm>
                <a:off x="4223383" y="3047381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4" name="Smiley 13">
                <a:extLst>
                  <a:ext uri="{FF2B5EF4-FFF2-40B4-BE49-F238E27FC236}">
                    <a16:creationId xmlns:a16="http://schemas.microsoft.com/office/drawing/2014/main" id="{DAEFBA96-1F49-4943-B610-2EE2F05A353A}"/>
                  </a:ext>
                </a:extLst>
              </p:cNvPr>
              <p:cNvSpPr/>
              <p:nvPr/>
            </p:nvSpPr>
            <p:spPr>
              <a:xfrm>
                <a:off x="4913764" y="3047534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8428684-9373-47C8-A973-A1081EA2BF90}"/>
                  </a:ext>
                </a:extLst>
              </p:cNvPr>
              <p:cNvSpPr txBox="1"/>
              <p:nvPr/>
            </p:nvSpPr>
            <p:spPr>
              <a:xfrm>
                <a:off x="2150546" y="3285062"/>
                <a:ext cx="245522" cy="36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8</a:t>
                </a:r>
                <a:endParaRPr lang="LID4096" dirty="0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6927EBA-0D0E-4667-B3D2-F2662E051A31}"/>
                  </a:ext>
                </a:extLst>
              </p:cNvPr>
              <p:cNvSpPr txBox="1"/>
              <p:nvPr/>
            </p:nvSpPr>
            <p:spPr>
              <a:xfrm>
                <a:off x="5604145" y="3285048"/>
                <a:ext cx="802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 (Uhr)</a:t>
                </a:r>
                <a:endParaRPr lang="LID4096" dirty="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D9A7005-0838-4B94-820A-39B3914BA7D3}"/>
                  </a:ext>
                </a:extLst>
              </p:cNvPr>
              <p:cNvSpPr txBox="1"/>
              <p:nvPr/>
            </p:nvSpPr>
            <p:spPr>
              <a:xfrm>
                <a:off x="2775841" y="3293535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10</a:t>
                </a:r>
                <a:endParaRPr lang="LID4096" dirty="0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53810FF-CC31-4DBC-B953-9E4E60C5601C}"/>
                  </a:ext>
                </a:extLst>
              </p:cNvPr>
              <p:cNvSpPr txBox="1"/>
              <p:nvPr/>
            </p:nvSpPr>
            <p:spPr>
              <a:xfrm>
                <a:off x="3479015" y="3293223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12</a:t>
                </a:r>
                <a:endParaRPr lang="LID4096" dirty="0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C3F1033-BCBA-48E5-B78E-262C205AC835}"/>
                  </a:ext>
                </a:extLst>
              </p:cNvPr>
              <p:cNvSpPr txBox="1"/>
              <p:nvPr/>
            </p:nvSpPr>
            <p:spPr>
              <a:xfrm>
                <a:off x="4137364" y="3293223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14</a:t>
                </a:r>
                <a:endParaRPr lang="LID4096" dirty="0"/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3FA4344A-BEEB-4A8B-B6D7-9E7B954E3CFF}"/>
                  </a:ext>
                </a:extLst>
              </p:cNvPr>
              <p:cNvSpPr txBox="1"/>
              <p:nvPr/>
            </p:nvSpPr>
            <p:spPr>
              <a:xfrm>
                <a:off x="4831831" y="3301840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16</a:t>
                </a:r>
                <a:endParaRPr lang="LID4096" dirty="0"/>
              </a:p>
            </p:txBody>
          </p:sp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790867FF-D18F-4194-8281-82609D7BE2B0}"/>
                </a:ext>
              </a:extLst>
            </p:cNvPr>
            <p:cNvSpPr txBox="1"/>
            <p:nvPr/>
          </p:nvSpPr>
          <p:spPr>
            <a:xfrm rot="16200000">
              <a:off x="285859" y="1722279"/>
              <a:ext cx="1802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Input (Essen</a:t>
              </a:r>
              <a:r>
                <a:rPr lang="de-DE" dirty="0" smtClean="0"/>
                <a:t>)  f(t)</a:t>
              </a:r>
              <a:endParaRPr lang="LID4096" dirty="0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0E4F3C86-51C7-4DFB-B00B-8E389E768179}"/>
                </a:ext>
              </a:extLst>
            </p:cNvPr>
            <p:cNvSpPr/>
            <p:nvPr/>
          </p:nvSpPr>
          <p:spPr>
            <a:xfrm>
              <a:off x="1463040" y="880286"/>
              <a:ext cx="4328160" cy="1786714"/>
            </a:xfrm>
            <a:custGeom>
              <a:avLst/>
              <a:gdLst>
                <a:gd name="connsiteX0" fmla="*/ 0 w 4328160"/>
                <a:gd name="connsiteY0" fmla="*/ 1786714 h 1786714"/>
                <a:gd name="connsiteX1" fmla="*/ 731520 w 4328160"/>
                <a:gd name="connsiteY1" fmla="*/ 1613994 h 1786714"/>
                <a:gd name="connsiteX2" fmla="*/ 853440 w 4328160"/>
                <a:gd name="connsiteY2" fmla="*/ 1105994 h 1786714"/>
                <a:gd name="connsiteX3" fmla="*/ 1452880 w 4328160"/>
                <a:gd name="connsiteY3" fmla="*/ 1735914 h 1786714"/>
                <a:gd name="connsiteX4" fmla="*/ 1488440 w 4328160"/>
                <a:gd name="connsiteY4" fmla="*/ 882474 h 1786714"/>
                <a:gd name="connsiteX5" fmla="*/ 2169160 w 4328160"/>
                <a:gd name="connsiteY5" fmla="*/ 1527634 h 1786714"/>
                <a:gd name="connsiteX6" fmla="*/ 2270760 w 4328160"/>
                <a:gd name="connsiteY6" fmla="*/ 3634 h 1786714"/>
                <a:gd name="connsiteX7" fmla="*/ 3357880 w 4328160"/>
                <a:gd name="connsiteY7" fmla="*/ 1085674 h 1786714"/>
                <a:gd name="connsiteX8" fmla="*/ 3495040 w 4328160"/>
                <a:gd name="connsiteY8" fmla="*/ 521794 h 1786714"/>
                <a:gd name="connsiteX9" fmla="*/ 3870960 w 4328160"/>
                <a:gd name="connsiteY9" fmla="*/ 1517474 h 1786714"/>
                <a:gd name="connsiteX10" fmla="*/ 4328160 w 4328160"/>
                <a:gd name="connsiteY10" fmla="*/ 1669874 h 17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28160" h="1786714">
                  <a:moveTo>
                    <a:pt x="0" y="1786714"/>
                  </a:moveTo>
                  <a:cubicBezTo>
                    <a:pt x="294640" y="1757080"/>
                    <a:pt x="589280" y="1727447"/>
                    <a:pt x="731520" y="1613994"/>
                  </a:cubicBezTo>
                  <a:cubicBezTo>
                    <a:pt x="873760" y="1500541"/>
                    <a:pt x="733213" y="1085674"/>
                    <a:pt x="853440" y="1105994"/>
                  </a:cubicBezTo>
                  <a:cubicBezTo>
                    <a:pt x="973667" y="1126314"/>
                    <a:pt x="1347047" y="1773167"/>
                    <a:pt x="1452880" y="1735914"/>
                  </a:cubicBezTo>
                  <a:cubicBezTo>
                    <a:pt x="1558713" y="1698661"/>
                    <a:pt x="1369060" y="917187"/>
                    <a:pt x="1488440" y="882474"/>
                  </a:cubicBezTo>
                  <a:cubicBezTo>
                    <a:pt x="1607820" y="847761"/>
                    <a:pt x="2038773" y="1674107"/>
                    <a:pt x="2169160" y="1527634"/>
                  </a:cubicBezTo>
                  <a:cubicBezTo>
                    <a:pt x="2299547" y="1381161"/>
                    <a:pt x="2072640" y="77294"/>
                    <a:pt x="2270760" y="3634"/>
                  </a:cubicBezTo>
                  <a:cubicBezTo>
                    <a:pt x="2468880" y="-70026"/>
                    <a:pt x="3153833" y="999314"/>
                    <a:pt x="3357880" y="1085674"/>
                  </a:cubicBezTo>
                  <a:cubicBezTo>
                    <a:pt x="3561927" y="1172034"/>
                    <a:pt x="3409527" y="449827"/>
                    <a:pt x="3495040" y="521794"/>
                  </a:cubicBezTo>
                  <a:cubicBezTo>
                    <a:pt x="3580553" y="593761"/>
                    <a:pt x="3732107" y="1326127"/>
                    <a:pt x="3870960" y="1517474"/>
                  </a:cubicBezTo>
                  <a:cubicBezTo>
                    <a:pt x="4009813" y="1708821"/>
                    <a:pt x="4168986" y="1689347"/>
                    <a:pt x="4328160" y="1669874"/>
                  </a:cubicBezTo>
                </a:path>
              </a:pathLst>
            </a:cu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70" name="Grafik 69">
            <a:extLst>
              <a:ext uri="{FF2B5EF4-FFF2-40B4-BE49-F238E27FC236}">
                <a16:creationId xmlns:a16="http://schemas.microsoft.com/office/drawing/2014/main" id="{FB416600-DC95-44F4-A3E2-56642FE0F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28250" y="247710"/>
            <a:ext cx="5032177" cy="910344"/>
          </a:xfrm>
          <a:prstGeom prst="rect">
            <a:avLst/>
          </a:prstGeom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B5CD95B-18EC-4EFD-8AA3-130CF8B7E87D}"/>
              </a:ext>
            </a:extLst>
          </p:cNvPr>
          <p:cNvGrpSpPr/>
          <p:nvPr/>
        </p:nvGrpSpPr>
        <p:grpSpPr>
          <a:xfrm>
            <a:off x="4270291" y="848674"/>
            <a:ext cx="347438" cy="483233"/>
            <a:chOff x="4601910" y="1342782"/>
            <a:chExt cx="642084" cy="893041"/>
          </a:xfrm>
        </p:grpSpPr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BD9817E2-E00C-471A-A87D-04E735D2D8F1}"/>
                </a:ext>
              </a:extLst>
            </p:cNvPr>
            <p:cNvGrpSpPr/>
            <p:nvPr/>
          </p:nvGrpSpPr>
          <p:grpSpPr>
            <a:xfrm>
              <a:off x="4621500" y="1565970"/>
              <a:ext cx="622494" cy="669853"/>
              <a:chOff x="5556306" y="1488552"/>
              <a:chExt cx="622494" cy="669853"/>
            </a:xfrm>
          </p:grpSpPr>
          <p:grpSp>
            <p:nvGrpSpPr>
              <p:cNvPr id="61" name="Gruppieren 60">
                <a:extLst>
                  <a:ext uri="{FF2B5EF4-FFF2-40B4-BE49-F238E27FC236}">
                    <a16:creationId xmlns:a16="http://schemas.microsoft.com/office/drawing/2014/main" id="{2965BD68-F54E-47F1-AD61-260F41BB9EFE}"/>
                  </a:ext>
                </a:extLst>
              </p:cNvPr>
              <p:cNvGrpSpPr/>
              <p:nvPr/>
            </p:nvGrpSpPr>
            <p:grpSpPr>
              <a:xfrm>
                <a:off x="6096000" y="1488552"/>
                <a:ext cx="82800" cy="648972"/>
                <a:chOff x="5156961" y="1628417"/>
                <a:chExt cx="82800" cy="648972"/>
              </a:xfrm>
            </p:grpSpPr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464D5B44-DAF9-4E49-A37F-348C792EA7DD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4" name="Rechteck 63">
                  <a:extLst>
                    <a:ext uri="{FF2B5EF4-FFF2-40B4-BE49-F238E27FC236}">
                      <a16:creationId xmlns:a16="http://schemas.microsoft.com/office/drawing/2014/main" id="{FD5DCA43-A275-4D84-A56B-FE65B5BAC33E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990944A0-B2DB-462D-8730-89E335F6D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6306" y="1707332"/>
                <a:ext cx="479494" cy="451073"/>
              </a:xfrm>
              <a:prstGeom prst="rect">
                <a:avLst/>
              </a:prstGeom>
            </p:spPr>
          </p:pic>
        </p:grpSp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C13A0BBC-EC07-4288-BDBF-BE5B3AE9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1910" y="1342782"/>
              <a:ext cx="419906" cy="42967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86D8162-57D1-4908-A0AA-AE511C3A3AF2}"/>
              </a:ext>
            </a:extLst>
          </p:cNvPr>
          <p:cNvGrpSpPr/>
          <p:nvPr/>
        </p:nvGrpSpPr>
        <p:grpSpPr>
          <a:xfrm>
            <a:off x="3661550" y="471826"/>
            <a:ext cx="330570" cy="369333"/>
            <a:chOff x="2439547" y="542261"/>
            <a:chExt cx="590494" cy="648972"/>
          </a:xfrm>
        </p:grpSpPr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A352AEBE-9744-491E-A02B-A59D47B1B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9547" y="740160"/>
              <a:ext cx="479494" cy="451073"/>
            </a:xfrm>
            <a:prstGeom prst="rect">
              <a:avLst/>
            </a:prstGeom>
          </p:spPr>
        </p:pic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D8D2A740-FB69-42D1-8EB3-6FD192E9965B}"/>
                </a:ext>
              </a:extLst>
            </p:cNvPr>
            <p:cNvSpPr/>
            <p:nvPr/>
          </p:nvSpPr>
          <p:spPr>
            <a:xfrm>
              <a:off x="2948755" y="542261"/>
              <a:ext cx="81286" cy="648972"/>
            </a:xfrm>
            <a:prstGeom prst="rect">
              <a:avLst/>
            </a:prstGeom>
            <a:solidFill>
              <a:srgbClr val="FF0000"/>
            </a:solidFill>
            <a:ln w="158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84F38B29-F3E6-42B7-95EC-1B77C6B7DF92}"/>
              </a:ext>
            </a:extLst>
          </p:cNvPr>
          <p:cNvSpPr txBox="1"/>
          <p:nvPr/>
        </p:nvSpPr>
        <p:spPr>
          <a:xfrm>
            <a:off x="2900940" y="4689276"/>
            <a:ext cx="10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smtClean="0"/>
              <a:t>f(12</a:t>
            </a:r>
            <a:r>
              <a:rPr lang="de-DE" i="1" dirty="0"/>
              <a:t>) </a:t>
            </a:r>
            <a:r>
              <a:rPr lang="de-DE" i="1" dirty="0" smtClean="0"/>
              <a:t>*</a:t>
            </a:r>
            <a:endParaRPr lang="de-DE" i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6B7CDF6-EF77-479B-9C5F-2C8C4E7F70F9}"/>
              </a:ext>
            </a:extLst>
          </p:cNvPr>
          <p:cNvSpPr txBox="1"/>
          <p:nvPr/>
        </p:nvSpPr>
        <p:spPr>
          <a:xfrm>
            <a:off x="7218252" y="1423457"/>
            <a:ext cx="3258000" cy="455964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179EF151-1485-41DC-9BD3-5182599488EB}"/>
              </a:ext>
            </a:extLst>
          </p:cNvPr>
          <p:cNvGrpSpPr/>
          <p:nvPr/>
        </p:nvGrpSpPr>
        <p:grpSpPr>
          <a:xfrm>
            <a:off x="7743977" y="2510597"/>
            <a:ext cx="336838" cy="362464"/>
            <a:chOff x="5556306" y="1488552"/>
            <a:chExt cx="622494" cy="669853"/>
          </a:xfrm>
        </p:grpSpPr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EC229A52-2544-46E0-8AA6-A8684232E7FF}"/>
                </a:ext>
              </a:extLst>
            </p:cNvPr>
            <p:cNvGrpSpPr/>
            <p:nvPr/>
          </p:nvGrpSpPr>
          <p:grpSpPr>
            <a:xfrm>
              <a:off x="6096000" y="1488552"/>
              <a:ext cx="82800" cy="648972"/>
              <a:chOff x="5156961" y="1628417"/>
              <a:chExt cx="82800" cy="648972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E1E5A77E-B93C-4A18-A8E4-694C653C8A16}"/>
                  </a:ext>
                </a:extLst>
              </p:cNvPr>
              <p:cNvSpPr/>
              <p:nvPr/>
            </p:nvSpPr>
            <p:spPr>
              <a:xfrm>
                <a:off x="5156961" y="1847717"/>
                <a:ext cx="82800" cy="429672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>
                  <a:solidFill>
                    <a:srgbClr val="FF0000"/>
                  </a:solidFill>
                </a:endParaRPr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76A6ADAF-3B72-4B0E-A3EB-6BC96A645789}"/>
                  </a:ext>
                </a:extLst>
              </p:cNvPr>
              <p:cNvSpPr/>
              <p:nvPr/>
            </p:nvSpPr>
            <p:spPr>
              <a:xfrm>
                <a:off x="5158475" y="1628417"/>
                <a:ext cx="81286" cy="648972"/>
              </a:xfrm>
              <a:prstGeom prst="rect">
                <a:avLst/>
              </a:prstGeom>
              <a:noFill/>
              <a:ln w="158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pic>
          <p:nvPicPr>
            <p:cNvPr id="113" name="Grafik 112">
              <a:extLst>
                <a:ext uri="{FF2B5EF4-FFF2-40B4-BE49-F238E27FC236}">
                  <a16:creationId xmlns:a16="http://schemas.microsoft.com/office/drawing/2014/main" id="{E8868FAC-6A46-4564-ACC3-D5F3D13F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6306" y="1707332"/>
              <a:ext cx="479494" cy="451073"/>
            </a:xfrm>
            <a:prstGeom prst="rect">
              <a:avLst/>
            </a:prstGeom>
          </p:spPr>
        </p:pic>
      </p:grpSp>
      <p:sp>
        <p:nvSpPr>
          <p:cNvPr id="116" name="Textfeld 115">
            <a:extLst>
              <a:ext uri="{FF2B5EF4-FFF2-40B4-BE49-F238E27FC236}">
                <a16:creationId xmlns:a16="http://schemas.microsoft.com/office/drawing/2014/main" id="{347C7E2C-03EA-499E-BE2D-EC1E50D68A64}"/>
              </a:ext>
            </a:extLst>
          </p:cNvPr>
          <p:cNvSpPr txBox="1"/>
          <p:nvPr/>
        </p:nvSpPr>
        <p:spPr>
          <a:xfrm>
            <a:off x="8098740" y="2492430"/>
            <a:ext cx="19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= f(12) * g(14-12)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692427" y="3565849"/>
            <a:ext cx="5713759" cy="3013180"/>
            <a:chOff x="692427" y="3565849"/>
            <a:chExt cx="5713759" cy="301318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692427" y="3565849"/>
              <a:ext cx="5713759" cy="3013180"/>
              <a:chOff x="692427" y="3565849"/>
              <a:chExt cx="5713759" cy="3013180"/>
            </a:xfrm>
          </p:grpSpPr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766CA3A1-E0A6-42EF-98B9-EAB224687319}"/>
                  </a:ext>
                </a:extLst>
              </p:cNvPr>
              <p:cNvGrpSpPr/>
              <p:nvPr/>
            </p:nvGrpSpPr>
            <p:grpSpPr>
              <a:xfrm>
                <a:off x="1434905" y="3565849"/>
                <a:ext cx="4971281" cy="3013180"/>
                <a:chOff x="1434905" y="657992"/>
                <a:chExt cx="4971281" cy="3013180"/>
              </a:xfrm>
            </p:grpSpPr>
            <p:grpSp>
              <p:nvGrpSpPr>
                <p:cNvPr id="42" name="Gruppieren 41">
                  <a:extLst>
                    <a:ext uri="{FF2B5EF4-FFF2-40B4-BE49-F238E27FC236}">
                      <a16:creationId xmlns:a16="http://schemas.microsoft.com/office/drawing/2014/main" id="{788E5231-F2D0-474B-8C29-AB88A9643F02}"/>
                    </a:ext>
                  </a:extLst>
                </p:cNvPr>
                <p:cNvGrpSpPr/>
                <p:nvPr/>
              </p:nvGrpSpPr>
              <p:grpSpPr>
                <a:xfrm>
                  <a:off x="1434905" y="657992"/>
                  <a:ext cx="4661095" cy="2516697"/>
                  <a:chOff x="1434905" y="657992"/>
                  <a:chExt cx="4661095" cy="2516697"/>
                </a:xfrm>
              </p:grpSpPr>
              <p:cxnSp>
                <p:nvCxnSpPr>
                  <p:cNvPr id="55" name="Gerade Verbindung mit Pfeil 54">
                    <a:extLst>
                      <a:ext uri="{FF2B5EF4-FFF2-40B4-BE49-F238E27FC236}">
                        <a16:creationId xmlns:a16="http://schemas.microsoft.com/office/drawing/2014/main" id="{21F738AB-C59B-4304-9C10-0F997D6245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34905" y="657992"/>
                    <a:ext cx="0" cy="2516697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Gerade Verbindung mit Pfeil 55">
                    <a:extLst>
                      <a:ext uri="{FF2B5EF4-FFF2-40B4-BE49-F238E27FC236}">
                        <a16:creationId xmlns:a16="http://schemas.microsoft.com/office/drawing/2014/main" id="{DB17C44A-5188-4CA8-89AF-D2C964B2EE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34905" y="3174689"/>
                    <a:ext cx="4661095" cy="0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" name="Smiley 42">
                  <a:extLst>
                    <a:ext uri="{FF2B5EF4-FFF2-40B4-BE49-F238E27FC236}">
                      <a16:creationId xmlns:a16="http://schemas.microsoft.com/office/drawing/2014/main" id="{B8A00107-1721-4B00-AEE2-39AB525614CE}"/>
                    </a:ext>
                  </a:extLst>
                </p:cNvPr>
                <p:cNvSpPr/>
                <p:nvPr/>
              </p:nvSpPr>
              <p:spPr>
                <a:xfrm>
                  <a:off x="2179598" y="3047533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44" name="Smiley 43">
                  <a:extLst>
                    <a:ext uri="{FF2B5EF4-FFF2-40B4-BE49-F238E27FC236}">
                      <a16:creationId xmlns:a16="http://schemas.microsoft.com/office/drawing/2014/main" id="{78639DF2-BCF0-4FE1-87A5-B34060691752}"/>
                    </a:ext>
                  </a:extLst>
                </p:cNvPr>
                <p:cNvSpPr/>
                <p:nvPr/>
              </p:nvSpPr>
              <p:spPr>
                <a:xfrm>
                  <a:off x="2865528" y="3047533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45" name="Smiley 44">
                  <a:extLst>
                    <a:ext uri="{FF2B5EF4-FFF2-40B4-BE49-F238E27FC236}">
                      <a16:creationId xmlns:a16="http://schemas.microsoft.com/office/drawing/2014/main" id="{E57BEF08-6FA0-4E39-8CDA-475F38098DF9}"/>
                    </a:ext>
                  </a:extLst>
                </p:cNvPr>
                <p:cNvSpPr/>
                <p:nvPr/>
              </p:nvSpPr>
              <p:spPr>
                <a:xfrm>
                  <a:off x="3547372" y="3039228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46" name="Smiley 45">
                  <a:extLst>
                    <a:ext uri="{FF2B5EF4-FFF2-40B4-BE49-F238E27FC236}">
                      <a16:creationId xmlns:a16="http://schemas.microsoft.com/office/drawing/2014/main" id="{661ADA95-54EE-4996-8CBF-4B0277A76617}"/>
                    </a:ext>
                  </a:extLst>
                </p:cNvPr>
                <p:cNvSpPr/>
                <p:nvPr/>
              </p:nvSpPr>
              <p:spPr>
                <a:xfrm>
                  <a:off x="4223383" y="3047381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47" name="Smiley 46">
                  <a:extLst>
                    <a:ext uri="{FF2B5EF4-FFF2-40B4-BE49-F238E27FC236}">
                      <a16:creationId xmlns:a16="http://schemas.microsoft.com/office/drawing/2014/main" id="{7761E287-9B10-4F1F-AA77-161475AD37EC}"/>
                    </a:ext>
                  </a:extLst>
                </p:cNvPr>
                <p:cNvSpPr/>
                <p:nvPr/>
              </p:nvSpPr>
              <p:spPr>
                <a:xfrm>
                  <a:off x="4913764" y="3047534"/>
                  <a:ext cx="245522" cy="254307"/>
                </a:xfrm>
                <a:prstGeom prst="smileyFac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48" name="Textfeld 47">
                  <a:extLst>
                    <a:ext uri="{FF2B5EF4-FFF2-40B4-BE49-F238E27FC236}">
                      <a16:creationId xmlns:a16="http://schemas.microsoft.com/office/drawing/2014/main" id="{238D314D-9049-4016-BFD4-CD6C5FAC6580}"/>
                    </a:ext>
                  </a:extLst>
                </p:cNvPr>
                <p:cNvSpPr txBox="1"/>
                <p:nvPr/>
              </p:nvSpPr>
              <p:spPr>
                <a:xfrm>
                  <a:off x="2150546" y="3285062"/>
                  <a:ext cx="245522" cy="369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2</a:t>
                  </a:r>
                  <a:endParaRPr lang="LID4096" dirty="0"/>
                </a:p>
              </p:txBody>
            </p:sp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DC1B20C2-BF9A-46EA-9924-4954EA73BDE2}"/>
                    </a:ext>
                  </a:extLst>
                </p:cNvPr>
                <p:cNvSpPr txBox="1"/>
                <p:nvPr/>
              </p:nvSpPr>
              <p:spPr>
                <a:xfrm>
                  <a:off x="5557555" y="3285048"/>
                  <a:ext cx="8486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t (Std.)</a:t>
                  </a:r>
                  <a:endParaRPr lang="LID4096" dirty="0"/>
                </a:p>
              </p:txBody>
            </p:sp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24DDC14A-B546-470E-9682-7B7B8A4867B8}"/>
                    </a:ext>
                  </a:extLst>
                </p:cNvPr>
                <p:cNvSpPr txBox="1"/>
                <p:nvPr/>
              </p:nvSpPr>
              <p:spPr>
                <a:xfrm>
                  <a:off x="2843216" y="3293535"/>
                  <a:ext cx="4785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4</a:t>
                  </a:r>
                  <a:endParaRPr lang="LID4096" dirty="0"/>
                </a:p>
              </p:txBody>
            </p:sp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0736A3C1-03C5-4F9C-B1FE-E64A592A0E2B}"/>
                    </a:ext>
                  </a:extLst>
                </p:cNvPr>
                <p:cNvSpPr txBox="1"/>
                <p:nvPr/>
              </p:nvSpPr>
              <p:spPr>
                <a:xfrm>
                  <a:off x="3546390" y="3293223"/>
                  <a:ext cx="4785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6</a:t>
                  </a:r>
                  <a:endParaRPr lang="LID4096" dirty="0"/>
                </a:p>
              </p:txBody>
            </p:sp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A5BEF850-2506-42FD-A553-D9AA83525B81}"/>
                    </a:ext>
                  </a:extLst>
                </p:cNvPr>
                <p:cNvSpPr txBox="1"/>
                <p:nvPr/>
              </p:nvSpPr>
              <p:spPr>
                <a:xfrm>
                  <a:off x="4204739" y="3293223"/>
                  <a:ext cx="4785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8</a:t>
                  </a:r>
                  <a:endParaRPr lang="LID4096" dirty="0"/>
                </a:p>
              </p:txBody>
            </p:sp>
            <p:sp>
              <p:nvSpPr>
                <p:cNvPr id="53" name="Textfeld 52">
                  <a:extLst>
                    <a:ext uri="{FF2B5EF4-FFF2-40B4-BE49-F238E27FC236}">
                      <a16:creationId xmlns:a16="http://schemas.microsoft.com/office/drawing/2014/main" id="{F6099402-A455-4167-8EFD-51B5FCA762C9}"/>
                    </a:ext>
                  </a:extLst>
                </p:cNvPr>
                <p:cNvSpPr txBox="1"/>
                <p:nvPr/>
              </p:nvSpPr>
              <p:spPr>
                <a:xfrm>
                  <a:off x="4819694" y="3301840"/>
                  <a:ext cx="4785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10</a:t>
                  </a:r>
                  <a:endParaRPr lang="LID4096" dirty="0"/>
                </a:p>
              </p:txBody>
            </p:sp>
          </p:grp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79497CA5-14E2-458D-9042-492F7BFA5E9E}"/>
                  </a:ext>
                </a:extLst>
              </p:cNvPr>
              <p:cNvSpPr txBox="1"/>
              <p:nvPr/>
            </p:nvSpPr>
            <p:spPr>
              <a:xfrm rot="16200000">
                <a:off x="-189257" y="4639475"/>
                <a:ext cx="24096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/>
                  <a:t>Verdauen </a:t>
                </a:r>
              </a:p>
              <a:p>
                <a:pPr algn="ctr"/>
                <a:r>
                  <a:rPr lang="de-DE" dirty="0"/>
                  <a:t>(Restnahrungs</a:t>
                </a:r>
                <a:r>
                  <a:rPr lang="de-DE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rate</a:t>
                </a:r>
                <a:r>
                  <a:rPr lang="de-DE" dirty="0" smtClean="0"/>
                  <a:t>)  g(t)</a:t>
                </a:r>
                <a:endParaRPr lang="LID4096" dirty="0"/>
              </a:p>
            </p:txBody>
          </p:sp>
        </p:grp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34A0D15F-B5DE-404C-B496-B57114CEF3F0}"/>
                </a:ext>
              </a:extLst>
            </p:cNvPr>
            <p:cNvSpPr/>
            <p:nvPr/>
          </p:nvSpPr>
          <p:spPr>
            <a:xfrm>
              <a:off x="1483010" y="3721016"/>
              <a:ext cx="4167019" cy="2227397"/>
            </a:xfrm>
            <a:custGeom>
              <a:avLst/>
              <a:gdLst>
                <a:gd name="connsiteX0" fmla="*/ 0 w 4109987"/>
                <a:gd name="connsiteY0" fmla="*/ 0 h 2050181"/>
                <a:gd name="connsiteX1" fmla="*/ 481263 w 4109987"/>
                <a:gd name="connsiteY1" fmla="*/ 827772 h 2050181"/>
                <a:gd name="connsiteX2" fmla="*/ 1058779 w 4109987"/>
                <a:gd name="connsiteY2" fmla="*/ 1559292 h 2050181"/>
                <a:gd name="connsiteX3" fmla="*/ 2762451 w 4109987"/>
                <a:gd name="connsiteY3" fmla="*/ 1925052 h 2050181"/>
                <a:gd name="connsiteX4" fmla="*/ 4109987 w 4109987"/>
                <a:gd name="connsiteY4" fmla="*/ 2050181 h 205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987" h="2050181">
                  <a:moveTo>
                    <a:pt x="0" y="0"/>
                  </a:moveTo>
                  <a:cubicBezTo>
                    <a:pt x="152400" y="283945"/>
                    <a:pt x="304800" y="567890"/>
                    <a:pt x="481263" y="827772"/>
                  </a:cubicBezTo>
                  <a:cubicBezTo>
                    <a:pt x="657726" y="1087654"/>
                    <a:pt x="678581" y="1376412"/>
                    <a:pt x="1058779" y="1559292"/>
                  </a:cubicBezTo>
                  <a:cubicBezTo>
                    <a:pt x="1438977" y="1742172"/>
                    <a:pt x="2253916" y="1843237"/>
                    <a:pt x="2762451" y="1925052"/>
                  </a:cubicBezTo>
                  <a:cubicBezTo>
                    <a:pt x="3270986" y="2006867"/>
                    <a:pt x="3880585" y="2045368"/>
                    <a:pt x="4109987" y="2050181"/>
                  </a:cubicBezTo>
                </a:path>
              </a:pathLst>
            </a:cu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67" name="Grafik 6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68" name="Grafik 6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1347516" y="5215278"/>
            <a:ext cx="1033616" cy="900000"/>
            <a:chOff x="1347516" y="5215278"/>
            <a:chExt cx="1033616" cy="900000"/>
          </a:xfrm>
        </p:grpSpPr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65996D6-9DA9-440B-A9DD-295700A63848}"/>
                </a:ext>
              </a:extLst>
            </p:cNvPr>
            <p:cNvCxnSpPr>
              <a:cxnSpLocks/>
            </p:cNvCxnSpPr>
            <p:nvPr/>
          </p:nvCxnSpPr>
          <p:spPr>
            <a:xfrm>
              <a:off x="2295456" y="5215278"/>
              <a:ext cx="0" cy="90000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/>
            <p:cNvSpPr txBox="1"/>
            <p:nvPr/>
          </p:nvSpPr>
          <p:spPr>
            <a:xfrm>
              <a:off x="1347516" y="5723831"/>
              <a:ext cx="1033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 smtClean="0">
                  <a:solidFill>
                    <a:srgbClr val="002060"/>
                  </a:solidFill>
                </a:rPr>
                <a:t>2 St. Später</a:t>
              </a:r>
              <a:endParaRPr lang="de-DE" sz="14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20" name="Rechteck 19"/>
          <p:cNvSpPr/>
          <p:nvPr/>
        </p:nvSpPr>
        <p:spPr>
          <a:xfrm>
            <a:off x="3568935" y="4682298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/>
              <a:t>g(14-12)</a:t>
            </a:r>
          </a:p>
        </p:txBody>
      </p:sp>
      <p:grpSp>
        <p:nvGrpSpPr>
          <p:cNvPr id="25" name="Gruppieren 24"/>
          <p:cNvGrpSpPr/>
          <p:nvPr/>
        </p:nvGrpSpPr>
        <p:grpSpPr>
          <a:xfrm>
            <a:off x="2264978" y="4586674"/>
            <a:ext cx="708624" cy="483233"/>
            <a:chOff x="2264978" y="4586674"/>
            <a:chExt cx="708624" cy="483233"/>
          </a:xfrm>
        </p:grpSpPr>
        <p:grpSp>
          <p:nvGrpSpPr>
            <p:cNvPr id="96" name="Gruppieren 95">
              <a:extLst>
                <a:ext uri="{FF2B5EF4-FFF2-40B4-BE49-F238E27FC236}">
                  <a16:creationId xmlns:a16="http://schemas.microsoft.com/office/drawing/2014/main" id="{7250F50F-37C1-4A5B-A170-12DC3BB39139}"/>
                </a:ext>
              </a:extLst>
            </p:cNvPr>
            <p:cNvGrpSpPr/>
            <p:nvPr/>
          </p:nvGrpSpPr>
          <p:grpSpPr>
            <a:xfrm>
              <a:off x="2264978" y="4586674"/>
              <a:ext cx="347438" cy="483233"/>
              <a:chOff x="4601910" y="1342782"/>
              <a:chExt cx="642084" cy="893041"/>
            </a:xfrm>
          </p:grpSpPr>
          <p:grpSp>
            <p:nvGrpSpPr>
              <p:cNvPr id="97" name="Gruppieren 96">
                <a:extLst>
                  <a:ext uri="{FF2B5EF4-FFF2-40B4-BE49-F238E27FC236}">
                    <a16:creationId xmlns:a16="http://schemas.microsoft.com/office/drawing/2014/main" id="{9307DB83-B2CF-49FF-A874-2D2D84750E8E}"/>
                  </a:ext>
                </a:extLst>
              </p:cNvPr>
              <p:cNvGrpSpPr/>
              <p:nvPr/>
            </p:nvGrpSpPr>
            <p:grpSpPr>
              <a:xfrm>
                <a:off x="4621500" y="1565970"/>
                <a:ext cx="622494" cy="669853"/>
                <a:chOff x="5556306" y="1488552"/>
                <a:chExt cx="622494" cy="669853"/>
              </a:xfrm>
            </p:grpSpPr>
            <p:grpSp>
              <p:nvGrpSpPr>
                <p:cNvPr id="99" name="Gruppieren 98">
                  <a:extLst>
                    <a:ext uri="{FF2B5EF4-FFF2-40B4-BE49-F238E27FC236}">
                      <a16:creationId xmlns:a16="http://schemas.microsoft.com/office/drawing/2014/main" id="{98E69618-D23E-4339-8EB9-C7FB820C627A}"/>
                    </a:ext>
                  </a:extLst>
                </p:cNvPr>
                <p:cNvGrpSpPr/>
                <p:nvPr/>
              </p:nvGrpSpPr>
              <p:grpSpPr>
                <a:xfrm>
                  <a:off x="6096000" y="1488552"/>
                  <a:ext cx="82800" cy="648972"/>
                  <a:chOff x="5156961" y="1628417"/>
                  <a:chExt cx="82800" cy="648972"/>
                </a:xfrm>
              </p:grpSpPr>
              <p:sp>
                <p:nvSpPr>
                  <p:cNvPr id="101" name="Rechteck 100">
                    <a:extLst>
                      <a:ext uri="{FF2B5EF4-FFF2-40B4-BE49-F238E27FC236}">
                        <a16:creationId xmlns:a16="http://schemas.microsoft.com/office/drawing/2014/main" id="{A014B99F-11F0-489E-92B8-9EB36EC89095}"/>
                      </a:ext>
                    </a:extLst>
                  </p:cNvPr>
                  <p:cNvSpPr/>
                  <p:nvPr/>
                </p:nvSpPr>
                <p:spPr>
                  <a:xfrm>
                    <a:off x="5156961" y="1847717"/>
                    <a:ext cx="82800" cy="429672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02" name="Rechteck 101">
                    <a:extLst>
                      <a:ext uri="{FF2B5EF4-FFF2-40B4-BE49-F238E27FC236}">
                        <a16:creationId xmlns:a16="http://schemas.microsoft.com/office/drawing/2014/main" id="{7C1A34D3-7F06-44BC-85B6-88E20C7791A9}"/>
                      </a:ext>
                    </a:extLst>
                  </p:cNvPr>
                  <p:cNvSpPr/>
                  <p:nvPr/>
                </p:nvSpPr>
                <p:spPr>
                  <a:xfrm>
                    <a:off x="5158475" y="1628417"/>
                    <a:ext cx="81286" cy="648972"/>
                  </a:xfrm>
                  <a:prstGeom prst="rect">
                    <a:avLst/>
                  </a:prstGeom>
                  <a:noFill/>
                  <a:ln w="15875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pic>
              <p:nvPicPr>
                <p:cNvPr id="100" name="Grafik 99">
                  <a:extLst>
                    <a:ext uri="{FF2B5EF4-FFF2-40B4-BE49-F238E27FC236}">
                      <a16:creationId xmlns:a16="http://schemas.microsoft.com/office/drawing/2014/main" id="{BB4D67ED-61D3-434C-BE8C-08DE584792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56306" y="1707332"/>
                  <a:ext cx="479494" cy="451073"/>
                </a:xfrm>
                <a:prstGeom prst="rect">
                  <a:avLst/>
                </a:prstGeom>
              </p:spPr>
            </p:pic>
          </p:grpSp>
          <p:pic>
            <p:nvPicPr>
              <p:cNvPr id="98" name="Grafik 97">
                <a:extLst>
                  <a:ext uri="{FF2B5EF4-FFF2-40B4-BE49-F238E27FC236}">
                    <a16:creationId xmlns:a16="http://schemas.microsoft.com/office/drawing/2014/main" id="{6EC51600-6C36-4CB2-959F-1094BED00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01910" y="1342782"/>
                <a:ext cx="419906" cy="429672"/>
              </a:xfrm>
              <a:prstGeom prst="rect">
                <a:avLst/>
              </a:prstGeom>
            </p:spPr>
          </p:pic>
        </p:grpSp>
        <p:sp>
          <p:nvSpPr>
            <p:cNvPr id="24" name="Rechteck 23"/>
            <p:cNvSpPr/>
            <p:nvPr/>
          </p:nvSpPr>
          <p:spPr>
            <a:xfrm>
              <a:off x="2673520" y="468927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i="1" dirty="0"/>
                <a:t>=</a:t>
              </a:r>
              <a:endParaRPr lang="de-DE" dirty="0"/>
            </a:p>
          </p:txBody>
        </p:sp>
      </p:grpSp>
      <p:pic>
        <p:nvPicPr>
          <p:cNvPr id="77" name="Grafik 76">
            <a:extLst>
              <a:ext uri="{FF2B5EF4-FFF2-40B4-BE49-F238E27FC236}">
                <a16:creationId xmlns:a16="http://schemas.microsoft.com/office/drawing/2014/main" id="{1A75A046-F387-4BA8-AFB6-DD0B5BF6D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874" y="1609608"/>
            <a:ext cx="543122" cy="555755"/>
          </a:xfrm>
          <a:prstGeom prst="rect">
            <a:avLst/>
          </a:prstGeom>
        </p:spPr>
      </p:pic>
      <p:sp>
        <p:nvSpPr>
          <p:cNvPr id="26" name="Foliennummernplatzhalt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3513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6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47B32F70-2873-457F-B871-97396FD408A8}"/>
              </a:ext>
            </a:extLst>
          </p:cNvPr>
          <p:cNvCxnSpPr>
            <a:cxnSpLocks/>
          </p:cNvCxnSpPr>
          <p:nvPr/>
        </p:nvCxnSpPr>
        <p:spPr>
          <a:xfrm>
            <a:off x="2988289" y="5614299"/>
            <a:ext cx="0" cy="468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865996D6-9DA9-440B-A9DD-295700A63848}"/>
              </a:ext>
            </a:extLst>
          </p:cNvPr>
          <p:cNvCxnSpPr>
            <a:cxnSpLocks/>
          </p:cNvCxnSpPr>
          <p:nvPr/>
        </p:nvCxnSpPr>
        <p:spPr>
          <a:xfrm>
            <a:off x="2295456" y="5215278"/>
            <a:ext cx="0" cy="900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66CA3A1-E0A6-42EF-98B9-EAB224687319}"/>
              </a:ext>
            </a:extLst>
          </p:cNvPr>
          <p:cNvGrpSpPr/>
          <p:nvPr/>
        </p:nvGrpSpPr>
        <p:grpSpPr>
          <a:xfrm>
            <a:off x="1434905" y="3565849"/>
            <a:ext cx="4971281" cy="3013180"/>
            <a:chOff x="1434905" y="657992"/>
            <a:chExt cx="4971281" cy="3013180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88E5231-F2D0-474B-8C29-AB88A9643F02}"/>
                </a:ext>
              </a:extLst>
            </p:cNvPr>
            <p:cNvGrpSpPr/>
            <p:nvPr/>
          </p:nvGrpSpPr>
          <p:grpSpPr>
            <a:xfrm>
              <a:off x="1434905" y="657992"/>
              <a:ext cx="4661095" cy="2516697"/>
              <a:chOff x="1434905" y="657992"/>
              <a:chExt cx="4661095" cy="2516697"/>
            </a:xfrm>
          </p:grpSpPr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21F738AB-C59B-4304-9C10-0F997D624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4905" y="657992"/>
                <a:ext cx="0" cy="2516697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DB17C44A-5188-4CA8-89AF-D2C964B2EE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4905" y="3174689"/>
                <a:ext cx="4661095" cy="0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Smiley 42">
              <a:extLst>
                <a:ext uri="{FF2B5EF4-FFF2-40B4-BE49-F238E27FC236}">
                  <a16:creationId xmlns:a16="http://schemas.microsoft.com/office/drawing/2014/main" id="{B8A00107-1721-4B00-AEE2-39AB525614CE}"/>
                </a:ext>
              </a:extLst>
            </p:cNvPr>
            <p:cNvSpPr/>
            <p:nvPr/>
          </p:nvSpPr>
          <p:spPr>
            <a:xfrm>
              <a:off x="2179598" y="3047533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4" name="Smiley 43">
              <a:extLst>
                <a:ext uri="{FF2B5EF4-FFF2-40B4-BE49-F238E27FC236}">
                  <a16:creationId xmlns:a16="http://schemas.microsoft.com/office/drawing/2014/main" id="{78639DF2-BCF0-4FE1-87A5-B34060691752}"/>
                </a:ext>
              </a:extLst>
            </p:cNvPr>
            <p:cNvSpPr/>
            <p:nvPr/>
          </p:nvSpPr>
          <p:spPr>
            <a:xfrm>
              <a:off x="2865528" y="3047533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5" name="Smiley 44">
              <a:extLst>
                <a:ext uri="{FF2B5EF4-FFF2-40B4-BE49-F238E27FC236}">
                  <a16:creationId xmlns:a16="http://schemas.microsoft.com/office/drawing/2014/main" id="{E57BEF08-6FA0-4E39-8CDA-475F38098DF9}"/>
                </a:ext>
              </a:extLst>
            </p:cNvPr>
            <p:cNvSpPr/>
            <p:nvPr/>
          </p:nvSpPr>
          <p:spPr>
            <a:xfrm>
              <a:off x="3547372" y="3039228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Smiley 45">
              <a:extLst>
                <a:ext uri="{FF2B5EF4-FFF2-40B4-BE49-F238E27FC236}">
                  <a16:creationId xmlns:a16="http://schemas.microsoft.com/office/drawing/2014/main" id="{661ADA95-54EE-4996-8CBF-4B0277A76617}"/>
                </a:ext>
              </a:extLst>
            </p:cNvPr>
            <p:cNvSpPr/>
            <p:nvPr/>
          </p:nvSpPr>
          <p:spPr>
            <a:xfrm>
              <a:off x="4223383" y="3047381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7" name="Smiley 46">
              <a:extLst>
                <a:ext uri="{FF2B5EF4-FFF2-40B4-BE49-F238E27FC236}">
                  <a16:creationId xmlns:a16="http://schemas.microsoft.com/office/drawing/2014/main" id="{7761E287-9B10-4F1F-AA77-161475AD37EC}"/>
                </a:ext>
              </a:extLst>
            </p:cNvPr>
            <p:cNvSpPr/>
            <p:nvPr/>
          </p:nvSpPr>
          <p:spPr>
            <a:xfrm>
              <a:off x="4913764" y="3047534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238D314D-9049-4016-BFD4-CD6C5FAC6580}"/>
                </a:ext>
              </a:extLst>
            </p:cNvPr>
            <p:cNvSpPr txBox="1"/>
            <p:nvPr/>
          </p:nvSpPr>
          <p:spPr>
            <a:xfrm>
              <a:off x="2150546" y="3285062"/>
              <a:ext cx="245522" cy="369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2</a:t>
              </a:r>
              <a:endParaRPr lang="LID4096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DC1B20C2-BF9A-46EA-9924-4954EA73BDE2}"/>
                </a:ext>
              </a:extLst>
            </p:cNvPr>
            <p:cNvSpPr txBox="1"/>
            <p:nvPr/>
          </p:nvSpPr>
          <p:spPr>
            <a:xfrm>
              <a:off x="5557555" y="3285048"/>
              <a:ext cx="848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 (Std.)</a:t>
              </a:r>
              <a:endParaRPr lang="LID4096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24DDC14A-B546-470E-9682-7B7B8A4867B8}"/>
                </a:ext>
              </a:extLst>
            </p:cNvPr>
            <p:cNvSpPr txBox="1"/>
            <p:nvPr/>
          </p:nvSpPr>
          <p:spPr>
            <a:xfrm>
              <a:off x="2843216" y="3293535"/>
              <a:ext cx="478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LID4096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0736A3C1-03C5-4F9C-B1FE-E64A592A0E2B}"/>
                </a:ext>
              </a:extLst>
            </p:cNvPr>
            <p:cNvSpPr txBox="1"/>
            <p:nvPr/>
          </p:nvSpPr>
          <p:spPr>
            <a:xfrm>
              <a:off x="3546390" y="3293223"/>
              <a:ext cx="478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6</a:t>
              </a:r>
              <a:endParaRPr lang="LID4096" dirty="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A5BEF850-2506-42FD-A553-D9AA83525B81}"/>
                </a:ext>
              </a:extLst>
            </p:cNvPr>
            <p:cNvSpPr txBox="1"/>
            <p:nvPr/>
          </p:nvSpPr>
          <p:spPr>
            <a:xfrm>
              <a:off x="4204739" y="3293223"/>
              <a:ext cx="478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8</a:t>
              </a:r>
              <a:endParaRPr lang="LID4096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F6099402-A455-4167-8EFD-51B5FCA762C9}"/>
                </a:ext>
              </a:extLst>
            </p:cNvPr>
            <p:cNvSpPr txBox="1"/>
            <p:nvPr/>
          </p:nvSpPr>
          <p:spPr>
            <a:xfrm>
              <a:off x="4819694" y="3301840"/>
              <a:ext cx="478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10</a:t>
              </a:r>
              <a:endParaRPr lang="LID4096" dirty="0"/>
            </a:p>
          </p:txBody>
        </p:sp>
      </p:grpSp>
      <p:sp>
        <p:nvSpPr>
          <p:cNvPr id="57" name="Textfeld 56">
            <a:extLst>
              <a:ext uri="{FF2B5EF4-FFF2-40B4-BE49-F238E27FC236}">
                <a16:creationId xmlns:a16="http://schemas.microsoft.com/office/drawing/2014/main" id="{79497CA5-14E2-458D-9042-492F7BFA5E9E}"/>
              </a:ext>
            </a:extLst>
          </p:cNvPr>
          <p:cNvSpPr txBox="1"/>
          <p:nvPr/>
        </p:nvSpPr>
        <p:spPr>
          <a:xfrm rot="16200000">
            <a:off x="-189257" y="4639475"/>
            <a:ext cx="2409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Verdauen </a:t>
            </a:r>
          </a:p>
          <a:p>
            <a:pPr algn="ctr"/>
            <a:r>
              <a:rPr lang="de-DE" dirty="0"/>
              <a:t>(Restnahrungsrate</a:t>
            </a:r>
            <a:r>
              <a:rPr lang="de-DE" dirty="0" smtClean="0"/>
              <a:t>)  g(t)</a:t>
            </a:r>
            <a:endParaRPr lang="LID4096" dirty="0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F76DDEE-8D5B-4CB9-8CC3-9EA1695E41DB}"/>
              </a:ext>
            </a:extLst>
          </p:cNvPr>
          <p:cNvGrpSpPr/>
          <p:nvPr/>
        </p:nvGrpSpPr>
        <p:grpSpPr>
          <a:xfrm>
            <a:off x="1002240" y="580992"/>
            <a:ext cx="5403946" cy="3013180"/>
            <a:chOff x="1002240" y="580992"/>
            <a:chExt cx="5403946" cy="3013180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66A238DD-09D1-417B-9DD9-22C9C5A32AEB}"/>
                </a:ext>
              </a:extLst>
            </p:cNvPr>
            <p:cNvGrpSpPr/>
            <p:nvPr/>
          </p:nvGrpSpPr>
          <p:grpSpPr>
            <a:xfrm>
              <a:off x="1434905" y="580992"/>
              <a:ext cx="4971281" cy="3013180"/>
              <a:chOff x="1434905" y="657992"/>
              <a:chExt cx="4971281" cy="3013180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3B33B93B-08A8-4C8B-9A47-EE345A7D3AE2}"/>
                  </a:ext>
                </a:extLst>
              </p:cNvPr>
              <p:cNvGrpSpPr/>
              <p:nvPr/>
            </p:nvGrpSpPr>
            <p:grpSpPr>
              <a:xfrm>
                <a:off x="1434905" y="657992"/>
                <a:ext cx="4661095" cy="2516697"/>
                <a:chOff x="1434905" y="657992"/>
                <a:chExt cx="4661095" cy="2516697"/>
              </a:xfrm>
            </p:grpSpPr>
            <p:cxnSp>
              <p:nvCxnSpPr>
                <p:cNvPr id="3" name="Gerade Verbindung mit Pfeil 2">
                  <a:extLst>
                    <a:ext uri="{FF2B5EF4-FFF2-40B4-BE49-F238E27FC236}">
                      <a16:creationId xmlns:a16="http://schemas.microsoft.com/office/drawing/2014/main" id="{C637C5BB-92FD-4E7B-B4FE-EDE13F5A0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05" y="657992"/>
                  <a:ext cx="0" cy="2516697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Gerade Verbindung mit Pfeil 7">
                  <a:extLst>
                    <a:ext uri="{FF2B5EF4-FFF2-40B4-BE49-F238E27FC236}">
                      <a16:creationId xmlns:a16="http://schemas.microsoft.com/office/drawing/2014/main" id="{E4C81F4B-9A6A-450D-8830-85FFCDB910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4905" y="3174689"/>
                  <a:ext cx="4661095" cy="0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Smiley 9">
                <a:extLst>
                  <a:ext uri="{FF2B5EF4-FFF2-40B4-BE49-F238E27FC236}">
                    <a16:creationId xmlns:a16="http://schemas.microsoft.com/office/drawing/2014/main" id="{1443A101-19EC-4556-AE2A-8B830B02249D}"/>
                  </a:ext>
                </a:extLst>
              </p:cNvPr>
              <p:cNvSpPr/>
              <p:nvPr/>
            </p:nvSpPr>
            <p:spPr>
              <a:xfrm>
                <a:off x="217959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1" name="Smiley 10">
                <a:extLst>
                  <a:ext uri="{FF2B5EF4-FFF2-40B4-BE49-F238E27FC236}">
                    <a16:creationId xmlns:a16="http://schemas.microsoft.com/office/drawing/2014/main" id="{9C99C939-61E6-41DA-BE98-AB2C5ADB0D7D}"/>
                  </a:ext>
                </a:extLst>
              </p:cNvPr>
              <p:cNvSpPr/>
              <p:nvPr/>
            </p:nvSpPr>
            <p:spPr>
              <a:xfrm>
                <a:off x="286552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Smiley 11">
                <a:extLst>
                  <a:ext uri="{FF2B5EF4-FFF2-40B4-BE49-F238E27FC236}">
                    <a16:creationId xmlns:a16="http://schemas.microsoft.com/office/drawing/2014/main" id="{12D3C124-30ED-4A3B-B55E-F7905DFCE6A6}"/>
                  </a:ext>
                </a:extLst>
              </p:cNvPr>
              <p:cNvSpPr/>
              <p:nvPr/>
            </p:nvSpPr>
            <p:spPr>
              <a:xfrm>
                <a:off x="3547372" y="3039228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3" name="Smiley 12">
                <a:extLst>
                  <a:ext uri="{FF2B5EF4-FFF2-40B4-BE49-F238E27FC236}">
                    <a16:creationId xmlns:a16="http://schemas.microsoft.com/office/drawing/2014/main" id="{72DB983B-0FD9-4657-869A-E6EC75925FEC}"/>
                  </a:ext>
                </a:extLst>
              </p:cNvPr>
              <p:cNvSpPr/>
              <p:nvPr/>
            </p:nvSpPr>
            <p:spPr>
              <a:xfrm>
                <a:off x="4223383" y="3047381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4" name="Smiley 13">
                <a:extLst>
                  <a:ext uri="{FF2B5EF4-FFF2-40B4-BE49-F238E27FC236}">
                    <a16:creationId xmlns:a16="http://schemas.microsoft.com/office/drawing/2014/main" id="{DAEFBA96-1F49-4943-B610-2EE2F05A353A}"/>
                  </a:ext>
                </a:extLst>
              </p:cNvPr>
              <p:cNvSpPr/>
              <p:nvPr/>
            </p:nvSpPr>
            <p:spPr>
              <a:xfrm>
                <a:off x="4913764" y="3047534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8428684-9373-47C8-A973-A1081EA2BF90}"/>
                  </a:ext>
                </a:extLst>
              </p:cNvPr>
              <p:cNvSpPr txBox="1"/>
              <p:nvPr/>
            </p:nvSpPr>
            <p:spPr>
              <a:xfrm>
                <a:off x="2150546" y="3285062"/>
                <a:ext cx="245522" cy="36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8</a:t>
                </a:r>
                <a:endParaRPr lang="LID4096" dirty="0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6927EBA-0D0E-4667-B3D2-F2662E051A31}"/>
                  </a:ext>
                </a:extLst>
              </p:cNvPr>
              <p:cNvSpPr txBox="1"/>
              <p:nvPr/>
            </p:nvSpPr>
            <p:spPr>
              <a:xfrm>
                <a:off x="5604145" y="3285048"/>
                <a:ext cx="802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 (Uhr)</a:t>
                </a:r>
                <a:endParaRPr lang="LID4096" dirty="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D9A7005-0838-4B94-820A-39B3914BA7D3}"/>
                  </a:ext>
                </a:extLst>
              </p:cNvPr>
              <p:cNvSpPr txBox="1"/>
              <p:nvPr/>
            </p:nvSpPr>
            <p:spPr>
              <a:xfrm>
                <a:off x="2775841" y="3293535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10</a:t>
                </a:r>
                <a:endParaRPr lang="LID4096" dirty="0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53810FF-CC31-4DBC-B953-9E4E60C5601C}"/>
                  </a:ext>
                </a:extLst>
              </p:cNvPr>
              <p:cNvSpPr txBox="1"/>
              <p:nvPr/>
            </p:nvSpPr>
            <p:spPr>
              <a:xfrm>
                <a:off x="3479015" y="3293223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12</a:t>
                </a:r>
                <a:endParaRPr lang="LID4096" dirty="0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C3F1033-BCBA-48E5-B78E-262C205AC835}"/>
                  </a:ext>
                </a:extLst>
              </p:cNvPr>
              <p:cNvSpPr txBox="1"/>
              <p:nvPr/>
            </p:nvSpPr>
            <p:spPr>
              <a:xfrm>
                <a:off x="4137364" y="3293223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14</a:t>
                </a:r>
                <a:endParaRPr lang="LID4096" dirty="0"/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3FA4344A-BEEB-4A8B-B6D7-9E7B954E3CFF}"/>
                  </a:ext>
                </a:extLst>
              </p:cNvPr>
              <p:cNvSpPr txBox="1"/>
              <p:nvPr/>
            </p:nvSpPr>
            <p:spPr>
              <a:xfrm>
                <a:off x="4831831" y="3301840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16</a:t>
                </a:r>
                <a:endParaRPr lang="LID4096" dirty="0"/>
              </a:p>
            </p:txBody>
          </p:sp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790867FF-D18F-4194-8281-82609D7BE2B0}"/>
                </a:ext>
              </a:extLst>
            </p:cNvPr>
            <p:cNvSpPr txBox="1"/>
            <p:nvPr/>
          </p:nvSpPr>
          <p:spPr>
            <a:xfrm rot="16200000">
              <a:off x="285858" y="1722279"/>
              <a:ext cx="180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Input (Essen</a:t>
              </a:r>
              <a:r>
                <a:rPr lang="de-DE" dirty="0" smtClean="0"/>
                <a:t>)  f(t)</a:t>
              </a:r>
              <a:endParaRPr lang="LID4096" dirty="0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0E4F3C86-51C7-4DFB-B00B-8E389E768179}"/>
                </a:ext>
              </a:extLst>
            </p:cNvPr>
            <p:cNvSpPr/>
            <p:nvPr/>
          </p:nvSpPr>
          <p:spPr>
            <a:xfrm>
              <a:off x="1463040" y="880286"/>
              <a:ext cx="4328160" cy="1786714"/>
            </a:xfrm>
            <a:custGeom>
              <a:avLst/>
              <a:gdLst>
                <a:gd name="connsiteX0" fmla="*/ 0 w 4328160"/>
                <a:gd name="connsiteY0" fmla="*/ 1786714 h 1786714"/>
                <a:gd name="connsiteX1" fmla="*/ 731520 w 4328160"/>
                <a:gd name="connsiteY1" fmla="*/ 1613994 h 1786714"/>
                <a:gd name="connsiteX2" fmla="*/ 853440 w 4328160"/>
                <a:gd name="connsiteY2" fmla="*/ 1105994 h 1786714"/>
                <a:gd name="connsiteX3" fmla="*/ 1452880 w 4328160"/>
                <a:gd name="connsiteY3" fmla="*/ 1735914 h 1786714"/>
                <a:gd name="connsiteX4" fmla="*/ 1488440 w 4328160"/>
                <a:gd name="connsiteY4" fmla="*/ 882474 h 1786714"/>
                <a:gd name="connsiteX5" fmla="*/ 2169160 w 4328160"/>
                <a:gd name="connsiteY5" fmla="*/ 1527634 h 1786714"/>
                <a:gd name="connsiteX6" fmla="*/ 2270760 w 4328160"/>
                <a:gd name="connsiteY6" fmla="*/ 3634 h 1786714"/>
                <a:gd name="connsiteX7" fmla="*/ 3357880 w 4328160"/>
                <a:gd name="connsiteY7" fmla="*/ 1085674 h 1786714"/>
                <a:gd name="connsiteX8" fmla="*/ 3495040 w 4328160"/>
                <a:gd name="connsiteY8" fmla="*/ 521794 h 1786714"/>
                <a:gd name="connsiteX9" fmla="*/ 3870960 w 4328160"/>
                <a:gd name="connsiteY9" fmla="*/ 1517474 h 1786714"/>
                <a:gd name="connsiteX10" fmla="*/ 4328160 w 4328160"/>
                <a:gd name="connsiteY10" fmla="*/ 1669874 h 17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28160" h="1786714">
                  <a:moveTo>
                    <a:pt x="0" y="1786714"/>
                  </a:moveTo>
                  <a:cubicBezTo>
                    <a:pt x="294640" y="1757080"/>
                    <a:pt x="589280" y="1727447"/>
                    <a:pt x="731520" y="1613994"/>
                  </a:cubicBezTo>
                  <a:cubicBezTo>
                    <a:pt x="873760" y="1500541"/>
                    <a:pt x="733213" y="1085674"/>
                    <a:pt x="853440" y="1105994"/>
                  </a:cubicBezTo>
                  <a:cubicBezTo>
                    <a:pt x="973667" y="1126314"/>
                    <a:pt x="1347047" y="1773167"/>
                    <a:pt x="1452880" y="1735914"/>
                  </a:cubicBezTo>
                  <a:cubicBezTo>
                    <a:pt x="1558713" y="1698661"/>
                    <a:pt x="1369060" y="917187"/>
                    <a:pt x="1488440" y="882474"/>
                  </a:cubicBezTo>
                  <a:cubicBezTo>
                    <a:pt x="1607820" y="847761"/>
                    <a:pt x="2038773" y="1674107"/>
                    <a:pt x="2169160" y="1527634"/>
                  </a:cubicBezTo>
                  <a:cubicBezTo>
                    <a:pt x="2299547" y="1381161"/>
                    <a:pt x="2072640" y="77294"/>
                    <a:pt x="2270760" y="3634"/>
                  </a:cubicBezTo>
                  <a:cubicBezTo>
                    <a:pt x="2468880" y="-70026"/>
                    <a:pt x="3153833" y="999314"/>
                    <a:pt x="3357880" y="1085674"/>
                  </a:cubicBezTo>
                  <a:cubicBezTo>
                    <a:pt x="3561927" y="1172034"/>
                    <a:pt x="3409527" y="449827"/>
                    <a:pt x="3495040" y="521794"/>
                  </a:cubicBezTo>
                  <a:cubicBezTo>
                    <a:pt x="3580553" y="593761"/>
                    <a:pt x="3732107" y="1326127"/>
                    <a:pt x="3870960" y="1517474"/>
                  </a:cubicBezTo>
                  <a:cubicBezTo>
                    <a:pt x="4009813" y="1708821"/>
                    <a:pt x="4168986" y="1689347"/>
                    <a:pt x="4328160" y="1669874"/>
                  </a:cubicBezTo>
                </a:path>
              </a:pathLst>
            </a:cu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70" name="Grafik 69">
            <a:extLst>
              <a:ext uri="{FF2B5EF4-FFF2-40B4-BE49-F238E27FC236}">
                <a16:creationId xmlns:a16="http://schemas.microsoft.com/office/drawing/2014/main" id="{FB416600-DC95-44F4-A3E2-56642FE0F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328250" y="247710"/>
            <a:ext cx="5032177" cy="910344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86D8162-57D1-4908-A0AA-AE511C3A3AF2}"/>
              </a:ext>
            </a:extLst>
          </p:cNvPr>
          <p:cNvGrpSpPr/>
          <p:nvPr/>
        </p:nvGrpSpPr>
        <p:grpSpPr>
          <a:xfrm>
            <a:off x="3661550" y="471826"/>
            <a:ext cx="330570" cy="369333"/>
            <a:chOff x="2439547" y="542261"/>
            <a:chExt cx="590494" cy="648972"/>
          </a:xfrm>
        </p:grpSpPr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A352AEBE-9744-491E-A02B-A59D47B1B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9547" y="740160"/>
              <a:ext cx="479494" cy="451073"/>
            </a:xfrm>
            <a:prstGeom prst="rect">
              <a:avLst/>
            </a:prstGeom>
          </p:spPr>
        </p:pic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D8D2A740-FB69-42D1-8EB3-6FD192E9965B}"/>
                </a:ext>
              </a:extLst>
            </p:cNvPr>
            <p:cNvSpPr/>
            <p:nvPr/>
          </p:nvSpPr>
          <p:spPr>
            <a:xfrm>
              <a:off x="2948755" y="542261"/>
              <a:ext cx="81286" cy="648972"/>
            </a:xfrm>
            <a:prstGeom prst="rect">
              <a:avLst/>
            </a:prstGeom>
            <a:solidFill>
              <a:srgbClr val="FF0000"/>
            </a:solidFill>
            <a:ln w="158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7250F50F-37C1-4A5B-A170-12DC3BB39139}"/>
              </a:ext>
            </a:extLst>
          </p:cNvPr>
          <p:cNvGrpSpPr/>
          <p:nvPr/>
        </p:nvGrpSpPr>
        <p:grpSpPr>
          <a:xfrm>
            <a:off x="2175527" y="4507162"/>
            <a:ext cx="347438" cy="483233"/>
            <a:chOff x="4601910" y="1342782"/>
            <a:chExt cx="642084" cy="893041"/>
          </a:xfrm>
        </p:grpSpPr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9307DB83-B2CF-49FF-A874-2D2D84750E8E}"/>
                </a:ext>
              </a:extLst>
            </p:cNvPr>
            <p:cNvGrpSpPr/>
            <p:nvPr/>
          </p:nvGrpSpPr>
          <p:grpSpPr>
            <a:xfrm>
              <a:off x="4621500" y="1565970"/>
              <a:ext cx="622494" cy="669853"/>
              <a:chOff x="5556306" y="1488552"/>
              <a:chExt cx="622494" cy="669853"/>
            </a:xfrm>
          </p:grpSpPr>
          <p:grpSp>
            <p:nvGrpSpPr>
              <p:cNvPr id="99" name="Gruppieren 98">
                <a:extLst>
                  <a:ext uri="{FF2B5EF4-FFF2-40B4-BE49-F238E27FC236}">
                    <a16:creationId xmlns:a16="http://schemas.microsoft.com/office/drawing/2014/main" id="{98E69618-D23E-4339-8EB9-C7FB820C627A}"/>
                  </a:ext>
                </a:extLst>
              </p:cNvPr>
              <p:cNvGrpSpPr/>
              <p:nvPr/>
            </p:nvGrpSpPr>
            <p:grpSpPr>
              <a:xfrm>
                <a:off x="6096000" y="1488552"/>
                <a:ext cx="82800" cy="648972"/>
                <a:chOff x="5156961" y="1628417"/>
                <a:chExt cx="82800" cy="648972"/>
              </a:xfrm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A014B99F-11F0-489E-92B8-9EB36EC89095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2" name="Rechteck 101">
                  <a:extLst>
                    <a:ext uri="{FF2B5EF4-FFF2-40B4-BE49-F238E27FC236}">
                      <a16:creationId xmlns:a16="http://schemas.microsoft.com/office/drawing/2014/main" id="{7C1A34D3-7F06-44BC-85B6-88E20C7791A9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100" name="Grafik 99">
                <a:extLst>
                  <a:ext uri="{FF2B5EF4-FFF2-40B4-BE49-F238E27FC236}">
                    <a16:creationId xmlns:a16="http://schemas.microsoft.com/office/drawing/2014/main" id="{BB4D67ED-61D3-434C-BE8C-08DE58479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6306" y="1707332"/>
                <a:ext cx="479494" cy="451073"/>
              </a:xfrm>
              <a:prstGeom prst="rect">
                <a:avLst/>
              </a:prstGeom>
            </p:spPr>
          </p:pic>
        </p:grpSp>
        <p:pic>
          <p:nvPicPr>
            <p:cNvPr id="98" name="Grafik 97">
              <a:extLst>
                <a:ext uri="{FF2B5EF4-FFF2-40B4-BE49-F238E27FC236}">
                  <a16:creationId xmlns:a16="http://schemas.microsoft.com/office/drawing/2014/main" id="{6EC51600-6C36-4CB2-959F-1094BED00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1910" y="1342782"/>
              <a:ext cx="419906" cy="429672"/>
            </a:xfrm>
            <a:prstGeom prst="rect">
              <a:avLst/>
            </a:prstGeom>
          </p:spPr>
        </p:pic>
      </p:grp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11AAB7C4-A13E-40EA-A4FB-98EA9AED23F4}"/>
              </a:ext>
            </a:extLst>
          </p:cNvPr>
          <p:cNvCxnSpPr>
            <a:cxnSpLocks/>
          </p:cNvCxnSpPr>
          <p:nvPr/>
        </p:nvCxnSpPr>
        <p:spPr>
          <a:xfrm>
            <a:off x="4357646" y="1423457"/>
            <a:ext cx="0" cy="1656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D5BF4AB7-8AB9-4A61-A2FC-2816A36B6F65}"/>
              </a:ext>
            </a:extLst>
          </p:cNvPr>
          <p:cNvCxnSpPr>
            <a:cxnSpLocks/>
          </p:cNvCxnSpPr>
          <p:nvPr/>
        </p:nvCxnSpPr>
        <p:spPr>
          <a:xfrm>
            <a:off x="3669943" y="931506"/>
            <a:ext cx="0" cy="2196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84F38B29-F3E6-42B7-95EC-1B77C6B7DF92}"/>
              </a:ext>
            </a:extLst>
          </p:cNvPr>
          <p:cNvSpPr txBox="1"/>
          <p:nvPr/>
        </p:nvSpPr>
        <p:spPr>
          <a:xfrm>
            <a:off x="2544141" y="4609764"/>
            <a:ext cx="19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= f(12) * g(14-12)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6B7CDF6-EF77-479B-9C5F-2C8C4E7F70F9}"/>
              </a:ext>
            </a:extLst>
          </p:cNvPr>
          <p:cNvSpPr txBox="1"/>
          <p:nvPr/>
        </p:nvSpPr>
        <p:spPr>
          <a:xfrm>
            <a:off x="7218252" y="1423457"/>
            <a:ext cx="3258000" cy="455964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179EF151-1485-41DC-9BD3-5182599488EB}"/>
              </a:ext>
            </a:extLst>
          </p:cNvPr>
          <p:cNvGrpSpPr/>
          <p:nvPr/>
        </p:nvGrpSpPr>
        <p:grpSpPr>
          <a:xfrm>
            <a:off x="7743977" y="2510597"/>
            <a:ext cx="336838" cy="362464"/>
            <a:chOff x="5556306" y="1488552"/>
            <a:chExt cx="622494" cy="669853"/>
          </a:xfrm>
        </p:grpSpPr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EC229A52-2544-46E0-8AA6-A8684232E7FF}"/>
                </a:ext>
              </a:extLst>
            </p:cNvPr>
            <p:cNvGrpSpPr/>
            <p:nvPr/>
          </p:nvGrpSpPr>
          <p:grpSpPr>
            <a:xfrm>
              <a:off x="6096000" y="1488552"/>
              <a:ext cx="82800" cy="648972"/>
              <a:chOff x="5156961" y="1628417"/>
              <a:chExt cx="82800" cy="648972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E1E5A77E-B93C-4A18-A8E4-694C653C8A16}"/>
                  </a:ext>
                </a:extLst>
              </p:cNvPr>
              <p:cNvSpPr/>
              <p:nvPr/>
            </p:nvSpPr>
            <p:spPr>
              <a:xfrm>
                <a:off x="5156961" y="1847717"/>
                <a:ext cx="82800" cy="429672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>
                  <a:solidFill>
                    <a:srgbClr val="FF0000"/>
                  </a:solidFill>
                </a:endParaRPr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76A6ADAF-3B72-4B0E-A3EB-6BC96A645789}"/>
                  </a:ext>
                </a:extLst>
              </p:cNvPr>
              <p:cNvSpPr/>
              <p:nvPr/>
            </p:nvSpPr>
            <p:spPr>
              <a:xfrm>
                <a:off x="5158475" y="1628417"/>
                <a:ext cx="81286" cy="648972"/>
              </a:xfrm>
              <a:prstGeom prst="rect">
                <a:avLst/>
              </a:prstGeom>
              <a:noFill/>
              <a:ln w="158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pic>
          <p:nvPicPr>
            <p:cNvPr id="113" name="Grafik 112">
              <a:extLst>
                <a:ext uri="{FF2B5EF4-FFF2-40B4-BE49-F238E27FC236}">
                  <a16:creationId xmlns:a16="http://schemas.microsoft.com/office/drawing/2014/main" id="{E8868FAC-6A46-4564-ACC3-D5F3D13F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6306" y="1707332"/>
              <a:ext cx="479494" cy="451073"/>
            </a:xfrm>
            <a:prstGeom prst="rect">
              <a:avLst/>
            </a:prstGeom>
          </p:spPr>
        </p:pic>
      </p:grpSp>
      <p:sp>
        <p:nvSpPr>
          <p:cNvPr id="116" name="Textfeld 115">
            <a:extLst>
              <a:ext uri="{FF2B5EF4-FFF2-40B4-BE49-F238E27FC236}">
                <a16:creationId xmlns:a16="http://schemas.microsoft.com/office/drawing/2014/main" id="{347C7E2C-03EA-499E-BE2D-EC1E50D68A64}"/>
              </a:ext>
            </a:extLst>
          </p:cNvPr>
          <p:cNvSpPr txBox="1"/>
          <p:nvPr/>
        </p:nvSpPr>
        <p:spPr>
          <a:xfrm>
            <a:off x="8101991" y="2492430"/>
            <a:ext cx="19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= f(12) * g(14-12)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B5669C-9FD3-412C-BF90-907B242CE65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95" y="1421295"/>
            <a:ext cx="214807" cy="288000"/>
          </a:xfrm>
          <a:prstGeom prst="rect">
            <a:avLst/>
          </a:prstGeom>
        </p:spPr>
      </p:pic>
      <p:sp>
        <p:nvSpPr>
          <p:cNvPr id="71" name="Rechteck 70">
            <a:extLst>
              <a:ext uri="{FF2B5EF4-FFF2-40B4-BE49-F238E27FC236}">
                <a16:creationId xmlns:a16="http://schemas.microsoft.com/office/drawing/2014/main" id="{B7D08F47-0E07-4428-B1FD-A285309A44CF}"/>
              </a:ext>
            </a:extLst>
          </p:cNvPr>
          <p:cNvSpPr/>
          <p:nvPr/>
        </p:nvSpPr>
        <p:spPr>
          <a:xfrm>
            <a:off x="3057144" y="1331907"/>
            <a:ext cx="45505" cy="369333"/>
          </a:xfrm>
          <a:prstGeom prst="rect">
            <a:avLst/>
          </a:prstGeom>
          <a:solidFill>
            <a:srgbClr val="FF0000"/>
          </a:solidFill>
          <a:ln w="158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7132D88-443B-43DB-8A84-CC74BAE84A3D}"/>
              </a:ext>
            </a:extLst>
          </p:cNvPr>
          <p:cNvGrpSpPr/>
          <p:nvPr/>
        </p:nvGrpSpPr>
        <p:grpSpPr>
          <a:xfrm>
            <a:off x="4270291" y="848674"/>
            <a:ext cx="347438" cy="495033"/>
            <a:chOff x="4270291" y="848674"/>
            <a:chExt cx="347438" cy="495033"/>
          </a:xfrm>
        </p:grpSpPr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BB5CD95B-18EC-4EFD-8AA3-130CF8B7E87D}"/>
                </a:ext>
              </a:extLst>
            </p:cNvPr>
            <p:cNvGrpSpPr/>
            <p:nvPr/>
          </p:nvGrpSpPr>
          <p:grpSpPr>
            <a:xfrm>
              <a:off x="4270291" y="848674"/>
              <a:ext cx="347438" cy="471934"/>
              <a:chOff x="4601910" y="1342782"/>
              <a:chExt cx="642084" cy="872160"/>
            </a:xfrm>
          </p:grpSpPr>
          <p:grpSp>
            <p:nvGrpSpPr>
              <p:cNvPr id="61" name="Gruppieren 60">
                <a:extLst>
                  <a:ext uri="{FF2B5EF4-FFF2-40B4-BE49-F238E27FC236}">
                    <a16:creationId xmlns:a16="http://schemas.microsoft.com/office/drawing/2014/main" id="{2965BD68-F54E-47F1-AD61-260F41BB9EFE}"/>
                  </a:ext>
                </a:extLst>
              </p:cNvPr>
              <p:cNvGrpSpPr/>
              <p:nvPr/>
            </p:nvGrpSpPr>
            <p:grpSpPr>
              <a:xfrm>
                <a:off x="5161194" y="1565970"/>
                <a:ext cx="82800" cy="648972"/>
                <a:chOff x="5156961" y="1628417"/>
                <a:chExt cx="82800" cy="648972"/>
              </a:xfrm>
            </p:grpSpPr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464D5B44-DAF9-4E49-A37F-348C792EA7DD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4" name="Rechteck 63">
                  <a:extLst>
                    <a:ext uri="{FF2B5EF4-FFF2-40B4-BE49-F238E27FC236}">
                      <a16:creationId xmlns:a16="http://schemas.microsoft.com/office/drawing/2014/main" id="{FD5DCA43-A275-4D84-A56B-FE65B5BAC33E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C13A0BBC-EC07-4288-BDBF-BE5B3AE91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01910" y="1342782"/>
                <a:ext cx="419906" cy="429672"/>
              </a:xfrm>
              <a:prstGeom prst="rect">
                <a:avLst/>
              </a:prstGeom>
            </p:spPr>
          </p:pic>
        </p:grpSp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467EDDC4-D2D3-424C-BC97-BF829C73A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833" y="1055707"/>
              <a:ext cx="214807" cy="288000"/>
            </a:xfrm>
            <a:prstGeom prst="rect">
              <a:avLst/>
            </a:prstGeom>
          </p:spPr>
        </p:pic>
      </p:grpSp>
      <p:sp>
        <p:nvSpPr>
          <p:cNvPr id="82" name="Textfeld 81">
            <a:extLst>
              <a:ext uri="{FF2B5EF4-FFF2-40B4-BE49-F238E27FC236}">
                <a16:creationId xmlns:a16="http://schemas.microsoft.com/office/drawing/2014/main" id="{91C8BE8D-A3C1-4F18-90C8-390A4F72FFD3}"/>
              </a:ext>
            </a:extLst>
          </p:cNvPr>
          <p:cNvSpPr txBox="1"/>
          <p:nvPr/>
        </p:nvSpPr>
        <p:spPr>
          <a:xfrm>
            <a:off x="4042258" y="5049139"/>
            <a:ext cx="19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smtClean="0"/>
              <a:t>g(14-10)</a:t>
            </a:r>
            <a:endParaRPr lang="de-DE" i="1" dirty="0"/>
          </a:p>
        </p:txBody>
      </p:sp>
      <p:sp>
        <p:nvSpPr>
          <p:cNvPr id="91" name="Freihandform: Form 90">
            <a:extLst>
              <a:ext uri="{FF2B5EF4-FFF2-40B4-BE49-F238E27FC236}">
                <a16:creationId xmlns:a16="http://schemas.microsoft.com/office/drawing/2014/main" id="{FD47B5F0-1022-4572-AA14-55C48FC7BE85}"/>
              </a:ext>
            </a:extLst>
          </p:cNvPr>
          <p:cNvSpPr/>
          <p:nvPr/>
        </p:nvSpPr>
        <p:spPr>
          <a:xfrm>
            <a:off x="1483010" y="3721016"/>
            <a:ext cx="4167019" cy="2227397"/>
          </a:xfrm>
          <a:custGeom>
            <a:avLst/>
            <a:gdLst>
              <a:gd name="connsiteX0" fmla="*/ 0 w 4109987"/>
              <a:gd name="connsiteY0" fmla="*/ 0 h 2050181"/>
              <a:gd name="connsiteX1" fmla="*/ 481263 w 4109987"/>
              <a:gd name="connsiteY1" fmla="*/ 827772 h 2050181"/>
              <a:gd name="connsiteX2" fmla="*/ 1058779 w 4109987"/>
              <a:gd name="connsiteY2" fmla="*/ 1559292 h 2050181"/>
              <a:gd name="connsiteX3" fmla="*/ 2762451 w 4109987"/>
              <a:gd name="connsiteY3" fmla="*/ 1925052 h 2050181"/>
              <a:gd name="connsiteX4" fmla="*/ 4109987 w 4109987"/>
              <a:gd name="connsiteY4" fmla="*/ 2050181 h 205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987" h="2050181">
                <a:moveTo>
                  <a:pt x="0" y="0"/>
                </a:moveTo>
                <a:cubicBezTo>
                  <a:pt x="152400" y="283945"/>
                  <a:pt x="304800" y="567890"/>
                  <a:pt x="481263" y="827772"/>
                </a:cubicBezTo>
                <a:cubicBezTo>
                  <a:pt x="657726" y="1087654"/>
                  <a:pt x="678581" y="1376412"/>
                  <a:pt x="1058779" y="1559292"/>
                </a:cubicBezTo>
                <a:cubicBezTo>
                  <a:pt x="1438977" y="1742172"/>
                  <a:pt x="2253916" y="1843237"/>
                  <a:pt x="2762451" y="1925052"/>
                </a:cubicBezTo>
                <a:cubicBezTo>
                  <a:pt x="3270986" y="2006867"/>
                  <a:pt x="3880585" y="2045368"/>
                  <a:pt x="4109987" y="2050181"/>
                </a:cubicBezTo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92" name="Grafik 9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93" name="Grafik 9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grpSp>
        <p:nvGrpSpPr>
          <p:cNvPr id="17" name="Gruppieren 16"/>
          <p:cNvGrpSpPr/>
          <p:nvPr/>
        </p:nvGrpSpPr>
        <p:grpSpPr>
          <a:xfrm>
            <a:off x="2809747" y="4957235"/>
            <a:ext cx="656128" cy="495033"/>
            <a:chOff x="2809747" y="4957235"/>
            <a:chExt cx="656128" cy="495033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27A79145-85E4-4ADD-9DB0-00438E79EDE7}"/>
                </a:ext>
              </a:extLst>
            </p:cNvPr>
            <p:cNvGrpSpPr/>
            <p:nvPr/>
          </p:nvGrpSpPr>
          <p:grpSpPr>
            <a:xfrm>
              <a:off x="2809747" y="4957235"/>
              <a:ext cx="347438" cy="495033"/>
              <a:chOff x="4270291" y="848674"/>
              <a:chExt cx="347438" cy="495033"/>
            </a:xfrm>
          </p:grpSpPr>
          <p:grpSp>
            <p:nvGrpSpPr>
              <p:cNvPr id="75" name="Gruppieren 74">
                <a:extLst>
                  <a:ext uri="{FF2B5EF4-FFF2-40B4-BE49-F238E27FC236}">
                    <a16:creationId xmlns:a16="http://schemas.microsoft.com/office/drawing/2014/main" id="{1CDA8C31-4B47-4CBC-B44E-A5D3A71AEF38}"/>
                  </a:ext>
                </a:extLst>
              </p:cNvPr>
              <p:cNvGrpSpPr/>
              <p:nvPr/>
            </p:nvGrpSpPr>
            <p:grpSpPr>
              <a:xfrm>
                <a:off x="4270291" y="848674"/>
                <a:ext cx="347438" cy="471934"/>
                <a:chOff x="4601910" y="1342782"/>
                <a:chExt cx="642084" cy="872160"/>
              </a:xfrm>
            </p:grpSpPr>
            <p:grpSp>
              <p:nvGrpSpPr>
                <p:cNvPr id="77" name="Gruppieren 76">
                  <a:extLst>
                    <a:ext uri="{FF2B5EF4-FFF2-40B4-BE49-F238E27FC236}">
                      <a16:creationId xmlns:a16="http://schemas.microsoft.com/office/drawing/2014/main" id="{687075F9-8DE7-4A14-8BDA-E2999291A9CE}"/>
                    </a:ext>
                  </a:extLst>
                </p:cNvPr>
                <p:cNvGrpSpPr/>
                <p:nvPr/>
              </p:nvGrpSpPr>
              <p:grpSpPr>
                <a:xfrm>
                  <a:off x="5161194" y="1565970"/>
                  <a:ext cx="82800" cy="648972"/>
                  <a:chOff x="5156961" y="1628417"/>
                  <a:chExt cx="82800" cy="648972"/>
                </a:xfrm>
              </p:grpSpPr>
              <p:sp>
                <p:nvSpPr>
                  <p:cNvPr id="79" name="Rechteck 78">
                    <a:extLst>
                      <a:ext uri="{FF2B5EF4-FFF2-40B4-BE49-F238E27FC236}">
                        <a16:creationId xmlns:a16="http://schemas.microsoft.com/office/drawing/2014/main" id="{19230680-DA6C-4C68-9888-C692294990EF}"/>
                      </a:ext>
                    </a:extLst>
                  </p:cNvPr>
                  <p:cNvSpPr/>
                  <p:nvPr/>
                </p:nvSpPr>
                <p:spPr>
                  <a:xfrm>
                    <a:off x="5156961" y="1847717"/>
                    <a:ext cx="82800" cy="429672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80" name="Rechteck 79">
                    <a:extLst>
                      <a:ext uri="{FF2B5EF4-FFF2-40B4-BE49-F238E27FC236}">
                        <a16:creationId xmlns:a16="http://schemas.microsoft.com/office/drawing/2014/main" id="{6C19B0B0-44BA-4B64-A809-538FF088A6FD}"/>
                      </a:ext>
                    </a:extLst>
                  </p:cNvPr>
                  <p:cNvSpPr/>
                  <p:nvPr/>
                </p:nvSpPr>
                <p:spPr>
                  <a:xfrm>
                    <a:off x="5158475" y="1628417"/>
                    <a:ext cx="81286" cy="648972"/>
                  </a:xfrm>
                  <a:prstGeom prst="rect">
                    <a:avLst/>
                  </a:prstGeom>
                  <a:noFill/>
                  <a:ln w="15875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pic>
              <p:nvPicPr>
                <p:cNvPr id="78" name="Grafik 77">
                  <a:extLst>
                    <a:ext uri="{FF2B5EF4-FFF2-40B4-BE49-F238E27FC236}">
                      <a16:creationId xmlns:a16="http://schemas.microsoft.com/office/drawing/2014/main" id="{58FF3AF6-C96C-41E2-8E92-219FBECD65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01910" y="1342782"/>
                  <a:ext cx="419906" cy="429672"/>
                </a:xfrm>
                <a:prstGeom prst="rect">
                  <a:avLst/>
                </a:prstGeom>
              </p:spPr>
            </p:pic>
          </p:grpSp>
          <p:pic>
            <p:nvPicPr>
              <p:cNvPr id="76" name="Grafik 75">
                <a:extLst>
                  <a:ext uri="{FF2B5EF4-FFF2-40B4-BE49-F238E27FC236}">
                    <a16:creationId xmlns:a16="http://schemas.microsoft.com/office/drawing/2014/main" id="{BC862E39-8713-4A1C-B426-775018A55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0833" y="1055707"/>
                <a:ext cx="214807" cy="288000"/>
              </a:xfrm>
              <a:prstGeom prst="rect">
                <a:avLst/>
              </a:prstGeom>
            </p:spPr>
          </p:pic>
        </p:grpSp>
        <p:sp>
          <p:nvSpPr>
            <p:cNvPr id="5" name="Rechteck 4"/>
            <p:cNvSpPr/>
            <p:nvPr/>
          </p:nvSpPr>
          <p:spPr>
            <a:xfrm>
              <a:off x="3165793" y="5067109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i="1" dirty="0"/>
                <a:t>=</a:t>
              </a:r>
              <a:endParaRPr lang="de-DE" dirty="0"/>
            </a:p>
          </p:txBody>
        </p:sp>
      </p:grpSp>
      <p:sp>
        <p:nvSpPr>
          <p:cNvPr id="20" name="Rechteck 19"/>
          <p:cNvSpPr/>
          <p:nvPr/>
        </p:nvSpPr>
        <p:spPr>
          <a:xfrm>
            <a:off x="3371868" y="5053371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/>
              <a:t>f(10) * </a:t>
            </a:r>
            <a:endParaRPr lang="de-DE" dirty="0"/>
          </a:p>
        </p:txBody>
      </p: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85EDECB7-E4B8-48A6-8EAE-44A5A06E2422}"/>
              </a:ext>
            </a:extLst>
          </p:cNvPr>
          <p:cNvGrpSpPr/>
          <p:nvPr/>
        </p:nvGrpSpPr>
        <p:grpSpPr>
          <a:xfrm>
            <a:off x="7780697" y="3678889"/>
            <a:ext cx="2261445" cy="381775"/>
            <a:chOff x="7780697" y="3370777"/>
            <a:chExt cx="2261445" cy="381775"/>
          </a:xfrm>
        </p:grpSpPr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94AFF539-821E-40A3-B78A-3330734707D8}"/>
                </a:ext>
              </a:extLst>
            </p:cNvPr>
            <p:cNvGrpSpPr/>
            <p:nvPr/>
          </p:nvGrpSpPr>
          <p:grpSpPr>
            <a:xfrm>
              <a:off x="7780697" y="3370777"/>
              <a:ext cx="306896" cy="374264"/>
              <a:chOff x="4310833" y="969443"/>
              <a:chExt cx="306896" cy="374264"/>
            </a:xfrm>
          </p:grpSpPr>
          <p:grpSp>
            <p:nvGrpSpPr>
              <p:cNvPr id="117" name="Gruppieren 116">
                <a:extLst>
                  <a:ext uri="{FF2B5EF4-FFF2-40B4-BE49-F238E27FC236}">
                    <a16:creationId xmlns:a16="http://schemas.microsoft.com/office/drawing/2014/main" id="{4C424255-9153-42B8-9797-EF27D3A5E1D9}"/>
                  </a:ext>
                </a:extLst>
              </p:cNvPr>
              <p:cNvGrpSpPr/>
              <p:nvPr/>
            </p:nvGrpSpPr>
            <p:grpSpPr>
              <a:xfrm>
                <a:off x="4572925" y="969443"/>
                <a:ext cx="44804" cy="351165"/>
                <a:chOff x="5156961" y="1628417"/>
                <a:chExt cx="82800" cy="648972"/>
              </a:xfrm>
            </p:grpSpPr>
            <p:sp>
              <p:nvSpPr>
                <p:cNvPr id="119" name="Rechteck 118">
                  <a:extLst>
                    <a:ext uri="{FF2B5EF4-FFF2-40B4-BE49-F238E27FC236}">
                      <a16:creationId xmlns:a16="http://schemas.microsoft.com/office/drawing/2014/main" id="{3C34DA2C-4D3E-4A41-B804-019768FFD023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0" name="Rechteck 119">
                  <a:extLst>
                    <a:ext uri="{FF2B5EF4-FFF2-40B4-BE49-F238E27FC236}">
                      <a16:creationId xmlns:a16="http://schemas.microsoft.com/office/drawing/2014/main" id="{37481E18-513B-4FB8-BE73-21B39ABE5980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118" name="Grafik 117">
                <a:extLst>
                  <a:ext uri="{FF2B5EF4-FFF2-40B4-BE49-F238E27FC236}">
                    <a16:creationId xmlns:a16="http://schemas.microsoft.com/office/drawing/2014/main" id="{84978AC5-A73A-40DC-9713-DCF79A83A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0833" y="1055707"/>
                <a:ext cx="214807" cy="288000"/>
              </a:xfrm>
              <a:prstGeom prst="rect">
                <a:avLst/>
              </a:prstGeom>
            </p:spPr>
          </p:pic>
        </p:grp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7728EB11-4EB4-4623-854D-0D709168F020}"/>
                </a:ext>
              </a:extLst>
            </p:cNvPr>
            <p:cNvSpPr txBox="1"/>
            <p:nvPr/>
          </p:nvSpPr>
          <p:spPr>
            <a:xfrm>
              <a:off x="8102530" y="3383220"/>
              <a:ext cx="1939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= f(10) * g(14-10)</a:t>
              </a:r>
            </a:p>
          </p:txBody>
        </p:sp>
      </p:grpSp>
      <p:pic>
        <p:nvPicPr>
          <p:cNvPr id="121" name="Grafik 120">
            <a:extLst>
              <a:ext uri="{FF2B5EF4-FFF2-40B4-BE49-F238E27FC236}">
                <a16:creationId xmlns:a16="http://schemas.microsoft.com/office/drawing/2014/main" id="{1A75A046-F387-4BA8-AFB6-DD0B5BF6D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874" y="1609608"/>
            <a:ext cx="543122" cy="555755"/>
          </a:xfrm>
          <a:prstGeom prst="rect">
            <a:avLst/>
          </a:prstGeom>
        </p:spPr>
      </p:pic>
      <p:sp>
        <p:nvSpPr>
          <p:cNvPr id="24" name="Foliennummernplatzhalt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00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D5BF4AB7-8AB9-4A61-A2FC-2816A36B6F65}"/>
              </a:ext>
            </a:extLst>
          </p:cNvPr>
          <p:cNvCxnSpPr>
            <a:cxnSpLocks/>
          </p:cNvCxnSpPr>
          <p:nvPr/>
        </p:nvCxnSpPr>
        <p:spPr>
          <a:xfrm>
            <a:off x="3669943" y="931506"/>
            <a:ext cx="0" cy="2196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11AAB7C4-A13E-40EA-A4FB-98EA9AED23F4}"/>
              </a:ext>
            </a:extLst>
          </p:cNvPr>
          <p:cNvCxnSpPr>
            <a:cxnSpLocks/>
          </p:cNvCxnSpPr>
          <p:nvPr/>
        </p:nvCxnSpPr>
        <p:spPr>
          <a:xfrm>
            <a:off x="4357646" y="1423457"/>
            <a:ext cx="0" cy="1656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Freihandform: Form 130">
            <a:extLst>
              <a:ext uri="{FF2B5EF4-FFF2-40B4-BE49-F238E27FC236}">
                <a16:creationId xmlns:a16="http://schemas.microsoft.com/office/drawing/2014/main" id="{5F18040D-2535-48D2-8267-6E8706412E1E}"/>
              </a:ext>
            </a:extLst>
          </p:cNvPr>
          <p:cNvSpPr/>
          <p:nvPr/>
        </p:nvSpPr>
        <p:spPr>
          <a:xfrm>
            <a:off x="1483010" y="3721016"/>
            <a:ext cx="4167019" cy="2227397"/>
          </a:xfrm>
          <a:custGeom>
            <a:avLst/>
            <a:gdLst>
              <a:gd name="connsiteX0" fmla="*/ 0 w 4109987"/>
              <a:gd name="connsiteY0" fmla="*/ 0 h 2050181"/>
              <a:gd name="connsiteX1" fmla="*/ 481263 w 4109987"/>
              <a:gd name="connsiteY1" fmla="*/ 827772 h 2050181"/>
              <a:gd name="connsiteX2" fmla="*/ 1058779 w 4109987"/>
              <a:gd name="connsiteY2" fmla="*/ 1559292 h 2050181"/>
              <a:gd name="connsiteX3" fmla="*/ 2762451 w 4109987"/>
              <a:gd name="connsiteY3" fmla="*/ 1925052 h 2050181"/>
              <a:gd name="connsiteX4" fmla="*/ 4109987 w 4109987"/>
              <a:gd name="connsiteY4" fmla="*/ 2050181 h 205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987" h="2050181">
                <a:moveTo>
                  <a:pt x="0" y="0"/>
                </a:moveTo>
                <a:cubicBezTo>
                  <a:pt x="152400" y="283945"/>
                  <a:pt x="304800" y="567890"/>
                  <a:pt x="481263" y="827772"/>
                </a:cubicBezTo>
                <a:cubicBezTo>
                  <a:pt x="657726" y="1087654"/>
                  <a:pt x="678581" y="1376412"/>
                  <a:pt x="1058779" y="1559292"/>
                </a:cubicBezTo>
                <a:cubicBezTo>
                  <a:pt x="1438977" y="1742172"/>
                  <a:pt x="2253916" y="1843237"/>
                  <a:pt x="2762451" y="1925052"/>
                </a:cubicBezTo>
                <a:cubicBezTo>
                  <a:pt x="3270986" y="2006867"/>
                  <a:pt x="3880585" y="2045368"/>
                  <a:pt x="4109987" y="2050181"/>
                </a:cubicBezTo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E8BE97A8-8EF3-41BB-9932-32434EB8C3C6}"/>
              </a:ext>
            </a:extLst>
          </p:cNvPr>
          <p:cNvCxnSpPr>
            <a:cxnSpLocks/>
          </p:cNvCxnSpPr>
          <p:nvPr/>
        </p:nvCxnSpPr>
        <p:spPr>
          <a:xfrm>
            <a:off x="3677403" y="5746821"/>
            <a:ext cx="0" cy="360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47B32F70-2873-457F-B871-97396FD408A8}"/>
              </a:ext>
            </a:extLst>
          </p:cNvPr>
          <p:cNvCxnSpPr>
            <a:cxnSpLocks/>
          </p:cNvCxnSpPr>
          <p:nvPr/>
        </p:nvCxnSpPr>
        <p:spPr>
          <a:xfrm>
            <a:off x="2988289" y="5614299"/>
            <a:ext cx="0" cy="468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865996D6-9DA9-440B-A9DD-295700A63848}"/>
              </a:ext>
            </a:extLst>
          </p:cNvPr>
          <p:cNvCxnSpPr>
            <a:cxnSpLocks/>
          </p:cNvCxnSpPr>
          <p:nvPr/>
        </p:nvCxnSpPr>
        <p:spPr>
          <a:xfrm>
            <a:off x="2295456" y="5215278"/>
            <a:ext cx="0" cy="900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66CA3A1-E0A6-42EF-98B9-EAB224687319}"/>
              </a:ext>
            </a:extLst>
          </p:cNvPr>
          <p:cNvGrpSpPr/>
          <p:nvPr/>
        </p:nvGrpSpPr>
        <p:grpSpPr>
          <a:xfrm>
            <a:off x="1434905" y="3565849"/>
            <a:ext cx="4971281" cy="3013180"/>
            <a:chOff x="1434905" y="657992"/>
            <a:chExt cx="4971281" cy="3013180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88E5231-F2D0-474B-8C29-AB88A9643F02}"/>
                </a:ext>
              </a:extLst>
            </p:cNvPr>
            <p:cNvGrpSpPr/>
            <p:nvPr/>
          </p:nvGrpSpPr>
          <p:grpSpPr>
            <a:xfrm>
              <a:off x="1434905" y="657992"/>
              <a:ext cx="4661095" cy="2516697"/>
              <a:chOff x="1434905" y="657992"/>
              <a:chExt cx="4661095" cy="2516697"/>
            </a:xfrm>
          </p:grpSpPr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21F738AB-C59B-4304-9C10-0F997D624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4905" y="657992"/>
                <a:ext cx="0" cy="2516697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DB17C44A-5188-4CA8-89AF-D2C964B2EE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4905" y="3174689"/>
                <a:ext cx="4661095" cy="0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Smiley 42">
              <a:extLst>
                <a:ext uri="{FF2B5EF4-FFF2-40B4-BE49-F238E27FC236}">
                  <a16:creationId xmlns:a16="http://schemas.microsoft.com/office/drawing/2014/main" id="{B8A00107-1721-4B00-AEE2-39AB525614CE}"/>
                </a:ext>
              </a:extLst>
            </p:cNvPr>
            <p:cNvSpPr/>
            <p:nvPr/>
          </p:nvSpPr>
          <p:spPr>
            <a:xfrm>
              <a:off x="2179598" y="3047533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4" name="Smiley 43">
              <a:extLst>
                <a:ext uri="{FF2B5EF4-FFF2-40B4-BE49-F238E27FC236}">
                  <a16:creationId xmlns:a16="http://schemas.microsoft.com/office/drawing/2014/main" id="{78639DF2-BCF0-4FE1-87A5-B34060691752}"/>
                </a:ext>
              </a:extLst>
            </p:cNvPr>
            <p:cNvSpPr/>
            <p:nvPr/>
          </p:nvSpPr>
          <p:spPr>
            <a:xfrm>
              <a:off x="2865528" y="3047533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5" name="Smiley 44">
              <a:extLst>
                <a:ext uri="{FF2B5EF4-FFF2-40B4-BE49-F238E27FC236}">
                  <a16:creationId xmlns:a16="http://schemas.microsoft.com/office/drawing/2014/main" id="{E57BEF08-6FA0-4E39-8CDA-475F38098DF9}"/>
                </a:ext>
              </a:extLst>
            </p:cNvPr>
            <p:cNvSpPr/>
            <p:nvPr/>
          </p:nvSpPr>
          <p:spPr>
            <a:xfrm>
              <a:off x="3547372" y="3039228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Smiley 45">
              <a:extLst>
                <a:ext uri="{FF2B5EF4-FFF2-40B4-BE49-F238E27FC236}">
                  <a16:creationId xmlns:a16="http://schemas.microsoft.com/office/drawing/2014/main" id="{661ADA95-54EE-4996-8CBF-4B0277A76617}"/>
                </a:ext>
              </a:extLst>
            </p:cNvPr>
            <p:cNvSpPr/>
            <p:nvPr/>
          </p:nvSpPr>
          <p:spPr>
            <a:xfrm>
              <a:off x="4223383" y="3047381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7" name="Smiley 46">
              <a:extLst>
                <a:ext uri="{FF2B5EF4-FFF2-40B4-BE49-F238E27FC236}">
                  <a16:creationId xmlns:a16="http://schemas.microsoft.com/office/drawing/2014/main" id="{7761E287-9B10-4F1F-AA77-161475AD37EC}"/>
                </a:ext>
              </a:extLst>
            </p:cNvPr>
            <p:cNvSpPr/>
            <p:nvPr/>
          </p:nvSpPr>
          <p:spPr>
            <a:xfrm>
              <a:off x="4913764" y="3047534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238D314D-9049-4016-BFD4-CD6C5FAC6580}"/>
                </a:ext>
              </a:extLst>
            </p:cNvPr>
            <p:cNvSpPr txBox="1"/>
            <p:nvPr/>
          </p:nvSpPr>
          <p:spPr>
            <a:xfrm>
              <a:off x="2150546" y="3285062"/>
              <a:ext cx="245522" cy="369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2</a:t>
              </a:r>
              <a:endParaRPr lang="LID4096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DC1B20C2-BF9A-46EA-9924-4954EA73BDE2}"/>
                </a:ext>
              </a:extLst>
            </p:cNvPr>
            <p:cNvSpPr txBox="1"/>
            <p:nvPr/>
          </p:nvSpPr>
          <p:spPr>
            <a:xfrm>
              <a:off x="5557555" y="3285048"/>
              <a:ext cx="848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 (Std.)</a:t>
              </a:r>
              <a:endParaRPr lang="LID4096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24DDC14A-B546-470E-9682-7B7B8A4867B8}"/>
                </a:ext>
              </a:extLst>
            </p:cNvPr>
            <p:cNvSpPr txBox="1"/>
            <p:nvPr/>
          </p:nvSpPr>
          <p:spPr>
            <a:xfrm>
              <a:off x="2843216" y="3293535"/>
              <a:ext cx="478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4</a:t>
              </a:r>
              <a:endParaRPr lang="LID4096" dirty="0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0736A3C1-03C5-4F9C-B1FE-E64A592A0E2B}"/>
                </a:ext>
              </a:extLst>
            </p:cNvPr>
            <p:cNvSpPr txBox="1"/>
            <p:nvPr/>
          </p:nvSpPr>
          <p:spPr>
            <a:xfrm>
              <a:off x="3546390" y="3293223"/>
              <a:ext cx="478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6</a:t>
              </a:r>
              <a:endParaRPr lang="LID4096" dirty="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A5BEF850-2506-42FD-A553-D9AA83525B81}"/>
                </a:ext>
              </a:extLst>
            </p:cNvPr>
            <p:cNvSpPr txBox="1"/>
            <p:nvPr/>
          </p:nvSpPr>
          <p:spPr>
            <a:xfrm>
              <a:off x="4204739" y="3293223"/>
              <a:ext cx="478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8</a:t>
              </a:r>
              <a:endParaRPr lang="LID4096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F6099402-A455-4167-8EFD-51B5FCA762C9}"/>
                </a:ext>
              </a:extLst>
            </p:cNvPr>
            <p:cNvSpPr txBox="1"/>
            <p:nvPr/>
          </p:nvSpPr>
          <p:spPr>
            <a:xfrm>
              <a:off x="4819694" y="3301840"/>
              <a:ext cx="478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10</a:t>
              </a:r>
              <a:endParaRPr lang="LID4096" dirty="0"/>
            </a:p>
          </p:txBody>
        </p:sp>
      </p:grpSp>
      <p:sp>
        <p:nvSpPr>
          <p:cNvPr id="57" name="Textfeld 56">
            <a:extLst>
              <a:ext uri="{FF2B5EF4-FFF2-40B4-BE49-F238E27FC236}">
                <a16:creationId xmlns:a16="http://schemas.microsoft.com/office/drawing/2014/main" id="{79497CA5-14E2-458D-9042-492F7BFA5E9E}"/>
              </a:ext>
            </a:extLst>
          </p:cNvPr>
          <p:cNvSpPr txBox="1"/>
          <p:nvPr/>
        </p:nvSpPr>
        <p:spPr>
          <a:xfrm rot="16200000">
            <a:off x="-189257" y="4639475"/>
            <a:ext cx="2409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Verdauen </a:t>
            </a:r>
          </a:p>
          <a:p>
            <a:pPr algn="ctr"/>
            <a:r>
              <a:rPr lang="de-DE" dirty="0"/>
              <a:t>(Restnahrungsrate</a:t>
            </a:r>
            <a:r>
              <a:rPr lang="de-DE" dirty="0" smtClean="0"/>
              <a:t>)  g(t)</a:t>
            </a:r>
            <a:endParaRPr lang="LID4096" dirty="0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F76DDEE-8D5B-4CB9-8CC3-9EA1695E41DB}"/>
              </a:ext>
            </a:extLst>
          </p:cNvPr>
          <p:cNvGrpSpPr/>
          <p:nvPr/>
        </p:nvGrpSpPr>
        <p:grpSpPr>
          <a:xfrm>
            <a:off x="1002240" y="580992"/>
            <a:ext cx="5403946" cy="3013180"/>
            <a:chOff x="1002240" y="580992"/>
            <a:chExt cx="5403946" cy="3013180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66A238DD-09D1-417B-9DD9-22C9C5A32AEB}"/>
                </a:ext>
              </a:extLst>
            </p:cNvPr>
            <p:cNvGrpSpPr/>
            <p:nvPr/>
          </p:nvGrpSpPr>
          <p:grpSpPr>
            <a:xfrm>
              <a:off x="1434905" y="580992"/>
              <a:ext cx="4971281" cy="3013180"/>
              <a:chOff x="1434905" y="657992"/>
              <a:chExt cx="4971281" cy="3013180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3B33B93B-08A8-4C8B-9A47-EE345A7D3AE2}"/>
                  </a:ext>
                </a:extLst>
              </p:cNvPr>
              <p:cNvGrpSpPr/>
              <p:nvPr/>
            </p:nvGrpSpPr>
            <p:grpSpPr>
              <a:xfrm>
                <a:off x="1434905" y="657992"/>
                <a:ext cx="4661095" cy="2516697"/>
                <a:chOff x="1434905" y="657992"/>
                <a:chExt cx="4661095" cy="2516697"/>
              </a:xfrm>
            </p:grpSpPr>
            <p:cxnSp>
              <p:nvCxnSpPr>
                <p:cNvPr id="3" name="Gerade Verbindung mit Pfeil 2">
                  <a:extLst>
                    <a:ext uri="{FF2B5EF4-FFF2-40B4-BE49-F238E27FC236}">
                      <a16:creationId xmlns:a16="http://schemas.microsoft.com/office/drawing/2014/main" id="{C637C5BB-92FD-4E7B-B4FE-EDE13F5A0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05" y="657992"/>
                  <a:ext cx="0" cy="2516697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Gerade Verbindung mit Pfeil 7">
                  <a:extLst>
                    <a:ext uri="{FF2B5EF4-FFF2-40B4-BE49-F238E27FC236}">
                      <a16:creationId xmlns:a16="http://schemas.microsoft.com/office/drawing/2014/main" id="{E4C81F4B-9A6A-450D-8830-85FFCDB910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4905" y="3174689"/>
                  <a:ext cx="4661095" cy="0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Smiley 9">
                <a:extLst>
                  <a:ext uri="{FF2B5EF4-FFF2-40B4-BE49-F238E27FC236}">
                    <a16:creationId xmlns:a16="http://schemas.microsoft.com/office/drawing/2014/main" id="{1443A101-19EC-4556-AE2A-8B830B02249D}"/>
                  </a:ext>
                </a:extLst>
              </p:cNvPr>
              <p:cNvSpPr/>
              <p:nvPr/>
            </p:nvSpPr>
            <p:spPr>
              <a:xfrm>
                <a:off x="217959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1" name="Smiley 10">
                <a:extLst>
                  <a:ext uri="{FF2B5EF4-FFF2-40B4-BE49-F238E27FC236}">
                    <a16:creationId xmlns:a16="http://schemas.microsoft.com/office/drawing/2014/main" id="{9C99C939-61E6-41DA-BE98-AB2C5ADB0D7D}"/>
                  </a:ext>
                </a:extLst>
              </p:cNvPr>
              <p:cNvSpPr/>
              <p:nvPr/>
            </p:nvSpPr>
            <p:spPr>
              <a:xfrm>
                <a:off x="286552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Smiley 11">
                <a:extLst>
                  <a:ext uri="{FF2B5EF4-FFF2-40B4-BE49-F238E27FC236}">
                    <a16:creationId xmlns:a16="http://schemas.microsoft.com/office/drawing/2014/main" id="{12D3C124-30ED-4A3B-B55E-F7905DFCE6A6}"/>
                  </a:ext>
                </a:extLst>
              </p:cNvPr>
              <p:cNvSpPr/>
              <p:nvPr/>
            </p:nvSpPr>
            <p:spPr>
              <a:xfrm>
                <a:off x="3547372" y="3039228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3" name="Smiley 12">
                <a:extLst>
                  <a:ext uri="{FF2B5EF4-FFF2-40B4-BE49-F238E27FC236}">
                    <a16:creationId xmlns:a16="http://schemas.microsoft.com/office/drawing/2014/main" id="{72DB983B-0FD9-4657-869A-E6EC75925FEC}"/>
                  </a:ext>
                </a:extLst>
              </p:cNvPr>
              <p:cNvSpPr/>
              <p:nvPr/>
            </p:nvSpPr>
            <p:spPr>
              <a:xfrm>
                <a:off x="4223383" y="3047381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4" name="Smiley 13">
                <a:extLst>
                  <a:ext uri="{FF2B5EF4-FFF2-40B4-BE49-F238E27FC236}">
                    <a16:creationId xmlns:a16="http://schemas.microsoft.com/office/drawing/2014/main" id="{DAEFBA96-1F49-4943-B610-2EE2F05A353A}"/>
                  </a:ext>
                </a:extLst>
              </p:cNvPr>
              <p:cNvSpPr/>
              <p:nvPr/>
            </p:nvSpPr>
            <p:spPr>
              <a:xfrm>
                <a:off x="4913764" y="3047534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8428684-9373-47C8-A973-A1081EA2BF90}"/>
                  </a:ext>
                </a:extLst>
              </p:cNvPr>
              <p:cNvSpPr txBox="1"/>
              <p:nvPr/>
            </p:nvSpPr>
            <p:spPr>
              <a:xfrm>
                <a:off x="2150546" y="3285062"/>
                <a:ext cx="245522" cy="36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8</a:t>
                </a:r>
                <a:endParaRPr lang="LID4096" dirty="0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6927EBA-0D0E-4667-B3D2-F2662E051A31}"/>
                  </a:ext>
                </a:extLst>
              </p:cNvPr>
              <p:cNvSpPr txBox="1"/>
              <p:nvPr/>
            </p:nvSpPr>
            <p:spPr>
              <a:xfrm>
                <a:off x="5604145" y="3285048"/>
                <a:ext cx="802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 (Uhr)</a:t>
                </a:r>
                <a:endParaRPr lang="LID4096" dirty="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D9A7005-0838-4B94-820A-39B3914BA7D3}"/>
                  </a:ext>
                </a:extLst>
              </p:cNvPr>
              <p:cNvSpPr txBox="1"/>
              <p:nvPr/>
            </p:nvSpPr>
            <p:spPr>
              <a:xfrm>
                <a:off x="2775841" y="3293535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10</a:t>
                </a:r>
                <a:endParaRPr lang="LID4096" dirty="0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53810FF-CC31-4DBC-B953-9E4E60C5601C}"/>
                  </a:ext>
                </a:extLst>
              </p:cNvPr>
              <p:cNvSpPr txBox="1"/>
              <p:nvPr/>
            </p:nvSpPr>
            <p:spPr>
              <a:xfrm>
                <a:off x="3479015" y="3293223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12</a:t>
                </a:r>
                <a:endParaRPr lang="LID4096" dirty="0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C3F1033-BCBA-48E5-B78E-262C205AC835}"/>
                  </a:ext>
                </a:extLst>
              </p:cNvPr>
              <p:cNvSpPr txBox="1"/>
              <p:nvPr/>
            </p:nvSpPr>
            <p:spPr>
              <a:xfrm>
                <a:off x="4137364" y="3293223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14</a:t>
                </a:r>
                <a:endParaRPr lang="LID4096" dirty="0"/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3FA4344A-BEEB-4A8B-B6D7-9E7B954E3CFF}"/>
                  </a:ext>
                </a:extLst>
              </p:cNvPr>
              <p:cNvSpPr txBox="1"/>
              <p:nvPr/>
            </p:nvSpPr>
            <p:spPr>
              <a:xfrm>
                <a:off x="4831831" y="3301840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16</a:t>
                </a:r>
                <a:endParaRPr lang="LID4096" dirty="0"/>
              </a:p>
            </p:txBody>
          </p:sp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790867FF-D18F-4194-8281-82609D7BE2B0}"/>
                </a:ext>
              </a:extLst>
            </p:cNvPr>
            <p:cNvSpPr txBox="1"/>
            <p:nvPr/>
          </p:nvSpPr>
          <p:spPr>
            <a:xfrm rot="16200000">
              <a:off x="285858" y="1722279"/>
              <a:ext cx="180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Input (Essen</a:t>
              </a:r>
              <a:r>
                <a:rPr lang="de-DE" dirty="0" smtClean="0"/>
                <a:t>)  f(t)</a:t>
              </a:r>
              <a:endParaRPr lang="LID4096" dirty="0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0E4F3C86-51C7-4DFB-B00B-8E389E768179}"/>
                </a:ext>
              </a:extLst>
            </p:cNvPr>
            <p:cNvSpPr/>
            <p:nvPr/>
          </p:nvSpPr>
          <p:spPr>
            <a:xfrm>
              <a:off x="1463040" y="880286"/>
              <a:ext cx="4328160" cy="1786714"/>
            </a:xfrm>
            <a:custGeom>
              <a:avLst/>
              <a:gdLst>
                <a:gd name="connsiteX0" fmla="*/ 0 w 4328160"/>
                <a:gd name="connsiteY0" fmla="*/ 1786714 h 1786714"/>
                <a:gd name="connsiteX1" fmla="*/ 731520 w 4328160"/>
                <a:gd name="connsiteY1" fmla="*/ 1613994 h 1786714"/>
                <a:gd name="connsiteX2" fmla="*/ 853440 w 4328160"/>
                <a:gd name="connsiteY2" fmla="*/ 1105994 h 1786714"/>
                <a:gd name="connsiteX3" fmla="*/ 1452880 w 4328160"/>
                <a:gd name="connsiteY3" fmla="*/ 1735914 h 1786714"/>
                <a:gd name="connsiteX4" fmla="*/ 1488440 w 4328160"/>
                <a:gd name="connsiteY4" fmla="*/ 882474 h 1786714"/>
                <a:gd name="connsiteX5" fmla="*/ 2169160 w 4328160"/>
                <a:gd name="connsiteY5" fmla="*/ 1527634 h 1786714"/>
                <a:gd name="connsiteX6" fmla="*/ 2270760 w 4328160"/>
                <a:gd name="connsiteY6" fmla="*/ 3634 h 1786714"/>
                <a:gd name="connsiteX7" fmla="*/ 3357880 w 4328160"/>
                <a:gd name="connsiteY7" fmla="*/ 1085674 h 1786714"/>
                <a:gd name="connsiteX8" fmla="*/ 3495040 w 4328160"/>
                <a:gd name="connsiteY8" fmla="*/ 521794 h 1786714"/>
                <a:gd name="connsiteX9" fmla="*/ 3870960 w 4328160"/>
                <a:gd name="connsiteY9" fmla="*/ 1517474 h 1786714"/>
                <a:gd name="connsiteX10" fmla="*/ 4328160 w 4328160"/>
                <a:gd name="connsiteY10" fmla="*/ 1669874 h 17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28160" h="1786714">
                  <a:moveTo>
                    <a:pt x="0" y="1786714"/>
                  </a:moveTo>
                  <a:cubicBezTo>
                    <a:pt x="294640" y="1757080"/>
                    <a:pt x="589280" y="1727447"/>
                    <a:pt x="731520" y="1613994"/>
                  </a:cubicBezTo>
                  <a:cubicBezTo>
                    <a:pt x="873760" y="1500541"/>
                    <a:pt x="733213" y="1085674"/>
                    <a:pt x="853440" y="1105994"/>
                  </a:cubicBezTo>
                  <a:cubicBezTo>
                    <a:pt x="973667" y="1126314"/>
                    <a:pt x="1347047" y="1773167"/>
                    <a:pt x="1452880" y="1735914"/>
                  </a:cubicBezTo>
                  <a:cubicBezTo>
                    <a:pt x="1558713" y="1698661"/>
                    <a:pt x="1369060" y="917187"/>
                    <a:pt x="1488440" y="882474"/>
                  </a:cubicBezTo>
                  <a:cubicBezTo>
                    <a:pt x="1607820" y="847761"/>
                    <a:pt x="2038773" y="1674107"/>
                    <a:pt x="2169160" y="1527634"/>
                  </a:cubicBezTo>
                  <a:cubicBezTo>
                    <a:pt x="2299547" y="1381161"/>
                    <a:pt x="2072640" y="77294"/>
                    <a:pt x="2270760" y="3634"/>
                  </a:cubicBezTo>
                  <a:cubicBezTo>
                    <a:pt x="2468880" y="-70026"/>
                    <a:pt x="3153833" y="999314"/>
                    <a:pt x="3357880" y="1085674"/>
                  </a:cubicBezTo>
                  <a:cubicBezTo>
                    <a:pt x="3561927" y="1172034"/>
                    <a:pt x="3409527" y="449827"/>
                    <a:pt x="3495040" y="521794"/>
                  </a:cubicBezTo>
                  <a:cubicBezTo>
                    <a:pt x="3580553" y="593761"/>
                    <a:pt x="3732107" y="1326127"/>
                    <a:pt x="3870960" y="1517474"/>
                  </a:cubicBezTo>
                  <a:cubicBezTo>
                    <a:pt x="4009813" y="1708821"/>
                    <a:pt x="4168986" y="1689347"/>
                    <a:pt x="4328160" y="1669874"/>
                  </a:cubicBezTo>
                </a:path>
              </a:pathLst>
            </a:cu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70" name="Grafik 69">
            <a:extLst>
              <a:ext uri="{FF2B5EF4-FFF2-40B4-BE49-F238E27FC236}">
                <a16:creationId xmlns:a16="http://schemas.microsoft.com/office/drawing/2014/main" id="{FB416600-DC95-44F4-A3E2-56642FE0F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328250" y="247710"/>
            <a:ext cx="5032177" cy="910344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86D8162-57D1-4908-A0AA-AE511C3A3AF2}"/>
              </a:ext>
            </a:extLst>
          </p:cNvPr>
          <p:cNvGrpSpPr/>
          <p:nvPr/>
        </p:nvGrpSpPr>
        <p:grpSpPr>
          <a:xfrm>
            <a:off x="3661550" y="471826"/>
            <a:ext cx="330570" cy="369333"/>
            <a:chOff x="2439547" y="542261"/>
            <a:chExt cx="590494" cy="648972"/>
          </a:xfrm>
        </p:grpSpPr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A352AEBE-9744-491E-A02B-A59D47B1B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9547" y="740160"/>
              <a:ext cx="479494" cy="451073"/>
            </a:xfrm>
            <a:prstGeom prst="rect">
              <a:avLst/>
            </a:prstGeom>
          </p:spPr>
        </p:pic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D8D2A740-FB69-42D1-8EB3-6FD192E9965B}"/>
                </a:ext>
              </a:extLst>
            </p:cNvPr>
            <p:cNvSpPr/>
            <p:nvPr/>
          </p:nvSpPr>
          <p:spPr>
            <a:xfrm>
              <a:off x="2948755" y="542261"/>
              <a:ext cx="81286" cy="648972"/>
            </a:xfrm>
            <a:prstGeom prst="rect">
              <a:avLst/>
            </a:prstGeom>
            <a:solidFill>
              <a:srgbClr val="FF0000"/>
            </a:solidFill>
            <a:ln w="158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7250F50F-37C1-4A5B-A170-12DC3BB39139}"/>
              </a:ext>
            </a:extLst>
          </p:cNvPr>
          <p:cNvGrpSpPr/>
          <p:nvPr/>
        </p:nvGrpSpPr>
        <p:grpSpPr>
          <a:xfrm>
            <a:off x="2175527" y="4358077"/>
            <a:ext cx="347438" cy="483233"/>
            <a:chOff x="4601910" y="1342782"/>
            <a:chExt cx="642084" cy="893041"/>
          </a:xfrm>
        </p:grpSpPr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9307DB83-B2CF-49FF-A874-2D2D84750E8E}"/>
                </a:ext>
              </a:extLst>
            </p:cNvPr>
            <p:cNvGrpSpPr/>
            <p:nvPr/>
          </p:nvGrpSpPr>
          <p:grpSpPr>
            <a:xfrm>
              <a:off x="4621500" y="1565970"/>
              <a:ext cx="622494" cy="669853"/>
              <a:chOff x="5556306" y="1488552"/>
              <a:chExt cx="622494" cy="669853"/>
            </a:xfrm>
          </p:grpSpPr>
          <p:grpSp>
            <p:nvGrpSpPr>
              <p:cNvPr id="99" name="Gruppieren 98">
                <a:extLst>
                  <a:ext uri="{FF2B5EF4-FFF2-40B4-BE49-F238E27FC236}">
                    <a16:creationId xmlns:a16="http://schemas.microsoft.com/office/drawing/2014/main" id="{98E69618-D23E-4339-8EB9-C7FB820C627A}"/>
                  </a:ext>
                </a:extLst>
              </p:cNvPr>
              <p:cNvGrpSpPr/>
              <p:nvPr/>
            </p:nvGrpSpPr>
            <p:grpSpPr>
              <a:xfrm>
                <a:off x="6096000" y="1488552"/>
                <a:ext cx="82800" cy="648972"/>
                <a:chOff x="5156961" y="1628417"/>
                <a:chExt cx="82800" cy="648972"/>
              </a:xfrm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A014B99F-11F0-489E-92B8-9EB36EC89095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2" name="Rechteck 101">
                  <a:extLst>
                    <a:ext uri="{FF2B5EF4-FFF2-40B4-BE49-F238E27FC236}">
                      <a16:creationId xmlns:a16="http://schemas.microsoft.com/office/drawing/2014/main" id="{7C1A34D3-7F06-44BC-85B6-88E20C7791A9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100" name="Grafik 99">
                <a:extLst>
                  <a:ext uri="{FF2B5EF4-FFF2-40B4-BE49-F238E27FC236}">
                    <a16:creationId xmlns:a16="http://schemas.microsoft.com/office/drawing/2014/main" id="{BB4D67ED-61D3-434C-BE8C-08DE58479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6306" y="1707332"/>
                <a:ext cx="479494" cy="451073"/>
              </a:xfrm>
              <a:prstGeom prst="rect">
                <a:avLst/>
              </a:prstGeom>
            </p:spPr>
          </p:pic>
        </p:grpSp>
        <p:pic>
          <p:nvPicPr>
            <p:cNvPr id="98" name="Grafik 97">
              <a:extLst>
                <a:ext uri="{FF2B5EF4-FFF2-40B4-BE49-F238E27FC236}">
                  <a16:creationId xmlns:a16="http://schemas.microsoft.com/office/drawing/2014/main" id="{6EC51600-6C36-4CB2-959F-1094BED00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1910" y="1342782"/>
              <a:ext cx="419906" cy="429672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84F38B29-F3E6-42B7-95EC-1B77C6B7DF92}"/>
              </a:ext>
            </a:extLst>
          </p:cNvPr>
          <p:cNvSpPr txBox="1"/>
          <p:nvPr/>
        </p:nvSpPr>
        <p:spPr>
          <a:xfrm>
            <a:off x="2544141" y="4460679"/>
            <a:ext cx="19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= f(12) * g(14-12)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6B7CDF6-EF77-479B-9C5F-2C8C4E7F70F9}"/>
              </a:ext>
            </a:extLst>
          </p:cNvPr>
          <p:cNvSpPr txBox="1"/>
          <p:nvPr/>
        </p:nvSpPr>
        <p:spPr>
          <a:xfrm>
            <a:off x="7218252" y="1423457"/>
            <a:ext cx="3257591" cy="455964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808F8AA-9564-4E5C-8878-4B8CE98C1424}"/>
              </a:ext>
            </a:extLst>
          </p:cNvPr>
          <p:cNvGrpSpPr/>
          <p:nvPr/>
        </p:nvGrpSpPr>
        <p:grpSpPr>
          <a:xfrm>
            <a:off x="7743977" y="2492430"/>
            <a:ext cx="2297626" cy="380631"/>
            <a:chOff x="7743977" y="2492430"/>
            <a:chExt cx="2297626" cy="380631"/>
          </a:xfrm>
        </p:grpSpPr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179EF151-1485-41DC-9BD3-5182599488EB}"/>
                </a:ext>
              </a:extLst>
            </p:cNvPr>
            <p:cNvGrpSpPr/>
            <p:nvPr/>
          </p:nvGrpSpPr>
          <p:grpSpPr>
            <a:xfrm>
              <a:off x="7743977" y="2510597"/>
              <a:ext cx="336838" cy="362464"/>
              <a:chOff x="5556306" y="1488552"/>
              <a:chExt cx="622494" cy="669853"/>
            </a:xfrm>
          </p:grpSpPr>
          <p:grpSp>
            <p:nvGrpSpPr>
              <p:cNvPr id="112" name="Gruppieren 111">
                <a:extLst>
                  <a:ext uri="{FF2B5EF4-FFF2-40B4-BE49-F238E27FC236}">
                    <a16:creationId xmlns:a16="http://schemas.microsoft.com/office/drawing/2014/main" id="{EC229A52-2544-46E0-8AA6-A8684232E7FF}"/>
                  </a:ext>
                </a:extLst>
              </p:cNvPr>
              <p:cNvGrpSpPr/>
              <p:nvPr/>
            </p:nvGrpSpPr>
            <p:grpSpPr>
              <a:xfrm>
                <a:off x="6096000" y="1488552"/>
                <a:ext cx="82800" cy="648972"/>
                <a:chOff x="5156961" y="1628417"/>
                <a:chExt cx="82800" cy="648972"/>
              </a:xfrm>
            </p:grpSpPr>
            <p:sp>
              <p:nvSpPr>
                <p:cNvPr id="114" name="Rechteck 113">
                  <a:extLst>
                    <a:ext uri="{FF2B5EF4-FFF2-40B4-BE49-F238E27FC236}">
                      <a16:creationId xmlns:a16="http://schemas.microsoft.com/office/drawing/2014/main" id="{E1E5A77E-B93C-4A18-A8E4-694C653C8A16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5" name="Rechteck 114">
                  <a:extLst>
                    <a:ext uri="{FF2B5EF4-FFF2-40B4-BE49-F238E27FC236}">
                      <a16:creationId xmlns:a16="http://schemas.microsoft.com/office/drawing/2014/main" id="{76A6ADAF-3B72-4B0E-A3EB-6BC96A645789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113" name="Grafik 112">
                <a:extLst>
                  <a:ext uri="{FF2B5EF4-FFF2-40B4-BE49-F238E27FC236}">
                    <a16:creationId xmlns:a16="http://schemas.microsoft.com/office/drawing/2014/main" id="{E8868FAC-6A46-4564-ACC3-D5F3D13FA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6306" y="1707332"/>
                <a:ext cx="479494" cy="451073"/>
              </a:xfrm>
              <a:prstGeom prst="rect">
                <a:avLst/>
              </a:prstGeom>
            </p:spPr>
          </p:pic>
        </p:grp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347C7E2C-03EA-499E-BE2D-EC1E50D68A64}"/>
                </a:ext>
              </a:extLst>
            </p:cNvPr>
            <p:cNvSpPr txBox="1"/>
            <p:nvPr/>
          </p:nvSpPr>
          <p:spPr>
            <a:xfrm>
              <a:off x="8101991" y="2492430"/>
              <a:ext cx="1939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= f(12) * g(14-12)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7B5669C-9FD3-412C-BF90-907B242CE65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95" y="1421295"/>
            <a:ext cx="214807" cy="288000"/>
          </a:xfrm>
          <a:prstGeom prst="rect">
            <a:avLst/>
          </a:prstGeom>
        </p:spPr>
      </p:pic>
      <p:sp>
        <p:nvSpPr>
          <p:cNvPr id="71" name="Rechteck 70">
            <a:extLst>
              <a:ext uri="{FF2B5EF4-FFF2-40B4-BE49-F238E27FC236}">
                <a16:creationId xmlns:a16="http://schemas.microsoft.com/office/drawing/2014/main" id="{B7D08F47-0E07-4428-B1FD-A285309A44CF}"/>
              </a:ext>
            </a:extLst>
          </p:cNvPr>
          <p:cNvSpPr/>
          <p:nvPr/>
        </p:nvSpPr>
        <p:spPr>
          <a:xfrm>
            <a:off x="3057144" y="1331907"/>
            <a:ext cx="45505" cy="369333"/>
          </a:xfrm>
          <a:prstGeom prst="rect">
            <a:avLst/>
          </a:prstGeom>
          <a:solidFill>
            <a:srgbClr val="FF0000"/>
          </a:solidFill>
          <a:ln w="158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27A79145-85E4-4ADD-9DB0-00438E79EDE7}"/>
              </a:ext>
            </a:extLst>
          </p:cNvPr>
          <p:cNvGrpSpPr/>
          <p:nvPr/>
        </p:nvGrpSpPr>
        <p:grpSpPr>
          <a:xfrm>
            <a:off x="2809747" y="4808150"/>
            <a:ext cx="347438" cy="495033"/>
            <a:chOff x="4270291" y="848674"/>
            <a:chExt cx="347438" cy="495033"/>
          </a:xfrm>
        </p:grpSpPr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1CDA8C31-4B47-4CBC-B44E-A5D3A71AEF38}"/>
                </a:ext>
              </a:extLst>
            </p:cNvPr>
            <p:cNvGrpSpPr/>
            <p:nvPr/>
          </p:nvGrpSpPr>
          <p:grpSpPr>
            <a:xfrm>
              <a:off x="4270291" y="848674"/>
              <a:ext cx="347438" cy="471934"/>
              <a:chOff x="4601910" y="1342782"/>
              <a:chExt cx="642084" cy="872160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687075F9-8DE7-4A14-8BDA-E2999291A9CE}"/>
                  </a:ext>
                </a:extLst>
              </p:cNvPr>
              <p:cNvGrpSpPr/>
              <p:nvPr/>
            </p:nvGrpSpPr>
            <p:grpSpPr>
              <a:xfrm>
                <a:off x="5161194" y="1565970"/>
                <a:ext cx="82800" cy="648972"/>
                <a:chOff x="5156961" y="1628417"/>
                <a:chExt cx="82800" cy="648972"/>
              </a:xfrm>
            </p:grpSpPr>
            <p:sp>
              <p:nvSpPr>
                <p:cNvPr id="79" name="Rechteck 78">
                  <a:extLst>
                    <a:ext uri="{FF2B5EF4-FFF2-40B4-BE49-F238E27FC236}">
                      <a16:creationId xmlns:a16="http://schemas.microsoft.com/office/drawing/2014/main" id="{19230680-DA6C-4C68-9888-C692294990EF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0" name="Rechteck 79">
                  <a:extLst>
                    <a:ext uri="{FF2B5EF4-FFF2-40B4-BE49-F238E27FC236}">
                      <a16:creationId xmlns:a16="http://schemas.microsoft.com/office/drawing/2014/main" id="{6C19B0B0-44BA-4B64-A809-538FF088A6FD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78" name="Grafik 77">
                <a:extLst>
                  <a:ext uri="{FF2B5EF4-FFF2-40B4-BE49-F238E27FC236}">
                    <a16:creationId xmlns:a16="http://schemas.microsoft.com/office/drawing/2014/main" id="{58FF3AF6-C96C-41E2-8E92-219FBECD6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01910" y="1342782"/>
                <a:ext cx="419906" cy="429672"/>
              </a:xfrm>
              <a:prstGeom prst="rect">
                <a:avLst/>
              </a:prstGeom>
            </p:spPr>
          </p:pic>
        </p:grpSp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BC862E39-8713-4A1C-B426-775018A55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833" y="1055707"/>
              <a:ext cx="214807" cy="288000"/>
            </a:xfrm>
            <a:prstGeom prst="rect">
              <a:avLst/>
            </a:prstGeom>
          </p:spPr>
        </p:pic>
      </p:grpSp>
      <p:sp>
        <p:nvSpPr>
          <p:cNvPr id="82" name="Textfeld 81">
            <a:extLst>
              <a:ext uri="{FF2B5EF4-FFF2-40B4-BE49-F238E27FC236}">
                <a16:creationId xmlns:a16="http://schemas.microsoft.com/office/drawing/2014/main" id="{91C8BE8D-A3C1-4F18-90C8-390A4F72FFD3}"/>
              </a:ext>
            </a:extLst>
          </p:cNvPr>
          <p:cNvSpPr txBox="1"/>
          <p:nvPr/>
        </p:nvSpPr>
        <p:spPr>
          <a:xfrm>
            <a:off x="3182612" y="4910752"/>
            <a:ext cx="19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= f(10) * g(14-10)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5EDECB7-E4B8-48A6-8EAE-44A5A06E2422}"/>
              </a:ext>
            </a:extLst>
          </p:cNvPr>
          <p:cNvGrpSpPr/>
          <p:nvPr/>
        </p:nvGrpSpPr>
        <p:grpSpPr>
          <a:xfrm>
            <a:off x="7780697" y="3678889"/>
            <a:ext cx="2261445" cy="381775"/>
            <a:chOff x="7780697" y="3370777"/>
            <a:chExt cx="2261445" cy="381775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94AFF539-821E-40A3-B78A-3330734707D8}"/>
                </a:ext>
              </a:extLst>
            </p:cNvPr>
            <p:cNvGrpSpPr/>
            <p:nvPr/>
          </p:nvGrpSpPr>
          <p:grpSpPr>
            <a:xfrm>
              <a:off x="7780697" y="3370777"/>
              <a:ext cx="306896" cy="374264"/>
              <a:chOff x="4310833" y="969443"/>
              <a:chExt cx="306896" cy="374264"/>
            </a:xfrm>
          </p:grpSpPr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4C424255-9153-42B8-9797-EF27D3A5E1D9}"/>
                  </a:ext>
                </a:extLst>
              </p:cNvPr>
              <p:cNvGrpSpPr/>
              <p:nvPr/>
            </p:nvGrpSpPr>
            <p:grpSpPr>
              <a:xfrm>
                <a:off x="4572925" y="969443"/>
                <a:ext cx="44804" cy="351165"/>
                <a:chOff x="5156961" y="1628417"/>
                <a:chExt cx="82800" cy="648972"/>
              </a:xfrm>
            </p:grpSpPr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3C34DA2C-4D3E-4A41-B804-019768FFD023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37481E18-513B-4FB8-BE73-21B39ABE5980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84978AC5-A73A-40DC-9713-DCF79A83A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0833" y="1055707"/>
                <a:ext cx="214807" cy="288000"/>
              </a:xfrm>
              <a:prstGeom prst="rect">
                <a:avLst/>
              </a:prstGeom>
            </p:spPr>
          </p:pic>
        </p:grp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7728EB11-4EB4-4623-854D-0D709168F020}"/>
                </a:ext>
              </a:extLst>
            </p:cNvPr>
            <p:cNvSpPr txBox="1"/>
            <p:nvPr/>
          </p:nvSpPr>
          <p:spPr>
            <a:xfrm>
              <a:off x="8102530" y="3383220"/>
              <a:ext cx="1939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= f(10) * g(14-10)</a:t>
              </a:r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F1CBA35D-396F-45D0-B0A8-749E0458C56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57" y="1701240"/>
            <a:ext cx="401288" cy="275885"/>
          </a:xfrm>
          <a:prstGeom prst="rect">
            <a:avLst/>
          </a:prstGeom>
        </p:spPr>
      </p:pic>
      <p:sp>
        <p:nvSpPr>
          <p:cNvPr id="91" name="Rechteck 90">
            <a:extLst>
              <a:ext uri="{FF2B5EF4-FFF2-40B4-BE49-F238E27FC236}">
                <a16:creationId xmlns:a16="http://schemas.microsoft.com/office/drawing/2014/main" id="{6DAC2DC3-E390-4F06-B316-E3535B39378E}"/>
              </a:ext>
            </a:extLst>
          </p:cNvPr>
          <p:cNvSpPr/>
          <p:nvPr/>
        </p:nvSpPr>
        <p:spPr>
          <a:xfrm>
            <a:off x="2280244" y="1559770"/>
            <a:ext cx="45505" cy="369333"/>
          </a:xfrm>
          <a:prstGeom prst="rect">
            <a:avLst/>
          </a:prstGeom>
          <a:solidFill>
            <a:srgbClr val="FF0000"/>
          </a:solidFill>
          <a:ln w="158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F48C2C2-9B9B-431D-9392-46FE360E8678}"/>
              </a:ext>
            </a:extLst>
          </p:cNvPr>
          <p:cNvGrpSpPr/>
          <p:nvPr/>
        </p:nvGrpSpPr>
        <p:grpSpPr>
          <a:xfrm>
            <a:off x="3369589" y="5267502"/>
            <a:ext cx="472229" cy="527553"/>
            <a:chOff x="4145500" y="848674"/>
            <a:chExt cx="472229" cy="527553"/>
          </a:xfrm>
        </p:grpSpPr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BB5CD95B-18EC-4EFD-8AA3-130CF8B7E87D}"/>
                </a:ext>
              </a:extLst>
            </p:cNvPr>
            <p:cNvGrpSpPr/>
            <p:nvPr/>
          </p:nvGrpSpPr>
          <p:grpSpPr>
            <a:xfrm>
              <a:off x="4270291" y="848674"/>
              <a:ext cx="347438" cy="471934"/>
              <a:chOff x="4601910" y="1342782"/>
              <a:chExt cx="642084" cy="872160"/>
            </a:xfrm>
          </p:grpSpPr>
          <p:grpSp>
            <p:nvGrpSpPr>
              <p:cNvPr id="61" name="Gruppieren 60">
                <a:extLst>
                  <a:ext uri="{FF2B5EF4-FFF2-40B4-BE49-F238E27FC236}">
                    <a16:creationId xmlns:a16="http://schemas.microsoft.com/office/drawing/2014/main" id="{2965BD68-F54E-47F1-AD61-260F41BB9EFE}"/>
                  </a:ext>
                </a:extLst>
              </p:cNvPr>
              <p:cNvGrpSpPr/>
              <p:nvPr/>
            </p:nvGrpSpPr>
            <p:grpSpPr>
              <a:xfrm>
                <a:off x="5161194" y="1565970"/>
                <a:ext cx="82800" cy="648972"/>
                <a:chOff x="5156961" y="1628417"/>
                <a:chExt cx="82800" cy="648972"/>
              </a:xfrm>
            </p:grpSpPr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464D5B44-DAF9-4E49-A37F-348C792EA7DD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4" name="Rechteck 63">
                  <a:extLst>
                    <a:ext uri="{FF2B5EF4-FFF2-40B4-BE49-F238E27FC236}">
                      <a16:creationId xmlns:a16="http://schemas.microsoft.com/office/drawing/2014/main" id="{FD5DCA43-A275-4D84-A56B-FE65B5BAC33E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C13A0BBC-EC07-4288-BDBF-BE5B3AE91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01910" y="1342782"/>
                <a:ext cx="419906" cy="429672"/>
              </a:xfrm>
              <a:prstGeom prst="rect">
                <a:avLst/>
              </a:prstGeom>
            </p:spPr>
          </p:pic>
        </p:grpSp>
        <p:pic>
          <p:nvPicPr>
            <p:cNvPr id="92" name="Grafik 91">
              <a:extLst>
                <a:ext uri="{FF2B5EF4-FFF2-40B4-BE49-F238E27FC236}">
                  <a16:creationId xmlns:a16="http://schemas.microsoft.com/office/drawing/2014/main" id="{3778B040-FFFD-450A-BA63-D446A0037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5500" y="1100342"/>
              <a:ext cx="401288" cy="275885"/>
            </a:xfrm>
            <a:prstGeom prst="rect">
              <a:avLst/>
            </a:prstGeom>
          </p:spPr>
        </p:pic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83DF4714-DD57-45D2-91B6-117AF046FCE3}"/>
              </a:ext>
            </a:extLst>
          </p:cNvPr>
          <p:cNvGrpSpPr/>
          <p:nvPr/>
        </p:nvGrpSpPr>
        <p:grpSpPr>
          <a:xfrm>
            <a:off x="4297900" y="1001074"/>
            <a:ext cx="472229" cy="527553"/>
            <a:chOff x="4145500" y="848674"/>
            <a:chExt cx="472229" cy="527553"/>
          </a:xfrm>
        </p:grpSpPr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DA53DC7A-3C80-4D50-B44F-44FD1C35B6EE}"/>
                </a:ext>
              </a:extLst>
            </p:cNvPr>
            <p:cNvGrpSpPr/>
            <p:nvPr/>
          </p:nvGrpSpPr>
          <p:grpSpPr>
            <a:xfrm>
              <a:off x="4270291" y="848674"/>
              <a:ext cx="347438" cy="471934"/>
              <a:chOff x="4601910" y="1342782"/>
              <a:chExt cx="642084" cy="872160"/>
            </a:xfrm>
          </p:grpSpPr>
          <p:grpSp>
            <p:nvGrpSpPr>
              <p:cNvPr id="109" name="Gruppieren 108">
                <a:extLst>
                  <a:ext uri="{FF2B5EF4-FFF2-40B4-BE49-F238E27FC236}">
                    <a16:creationId xmlns:a16="http://schemas.microsoft.com/office/drawing/2014/main" id="{1AB06F0A-ADD5-4C7D-8F75-112ED46F4698}"/>
                  </a:ext>
                </a:extLst>
              </p:cNvPr>
              <p:cNvGrpSpPr/>
              <p:nvPr/>
            </p:nvGrpSpPr>
            <p:grpSpPr>
              <a:xfrm>
                <a:off x="5161194" y="1565970"/>
                <a:ext cx="82800" cy="648972"/>
                <a:chOff x="5156961" y="1628417"/>
                <a:chExt cx="82800" cy="648972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EDE27521-1B15-434A-AECA-E6BCE3F63720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0041E59E-30BE-4A1E-A61F-2366C05D45A5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111" name="Grafik 110">
                <a:extLst>
                  <a:ext uri="{FF2B5EF4-FFF2-40B4-BE49-F238E27FC236}">
                    <a16:creationId xmlns:a16="http://schemas.microsoft.com/office/drawing/2014/main" id="{60E93296-709E-4C60-9E9F-796B809ED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01910" y="1342782"/>
                <a:ext cx="419906" cy="429672"/>
              </a:xfrm>
              <a:prstGeom prst="rect">
                <a:avLst/>
              </a:prstGeom>
            </p:spPr>
          </p:pic>
        </p:grp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744FBED3-EEF0-4A66-AC1F-3392524C3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5500" y="1100342"/>
              <a:ext cx="401288" cy="275885"/>
            </a:xfrm>
            <a:prstGeom prst="rect">
              <a:avLst/>
            </a:prstGeom>
          </p:spPr>
        </p:pic>
      </p:grpSp>
      <p:sp>
        <p:nvSpPr>
          <p:cNvPr id="120" name="Textfeld 119">
            <a:extLst>
              <a:ext uri="{FF2B5EF4-FFF2-40B4-BE49-F238E27FC236}">
                <a16:creationId xmlns:a16="http://schemas.microsoft.com/office/drawing/2014/main" id="{30015AC7-FB02-444A-890D-942AE0E89BDE}"/>
              </a:ext>
            </a:extLst>
          </p:cNvPr>
          <p:cNvSpPr txBox="1"/>
          <p:nvPr/>
        </p:nvSpPr>
        <p:spPr>
          <a:xfrm>
            <a:off x="3864102" y="5371233"/>
            <a:ext cx="19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= f(8) * g(14-8)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85F5B83C-8335-4225-ADC3-8A551AC8951C}"/>
              </a:ext>
            </a:extLst>
          </p:cNvPr>
          <p:cNvGrpSpPr/>
          <p:nvPr/>
        </p:nvGrpSpPr>
        <p:grpSpPr>
          <a:xfrm>
            <a:off x="7611068" y="4860089"/>
            <a:ext cx="2434125" cy="423822"/>
            <a:chOff x="7611068" y="4204106"/>
            <a:chExt cx="2434125" cy="423822"/>
          </a:xfrm>
        </p:grpSpPr>
        <p:grpSp>
          <p:nvGrpSpPr>
            <p:cNvPr id="121" name="Gruppieren 120">
              <a:extLst>
                <a:ext uri="{FF2B5EF4-FFF2-40B4-BE49-F238E27FC236}">
                  <a16:creationId xmlns:a16="http://schemas.microsoft.com/office/drawing/2014/main" id="{543EA438-03A7-469D-BB2F-E5DCBF4E9F9B}"/>
                </a:ext>
              </a:extLst>
            </p:cNvPr>
            <p:cNvGrpSpPr/>
            <p:nvPr/>
          </p:nvGrpSpPr>
          <p:grpSpPr>
            <a:xfrm>
              <a:off x="7611068" y="4221144"/>
              <a:ext cx="472229" cy="406784"/>
              <a:chOff x="4145500" y="969443"/>
              <a:chExt cx="472229" cy="406784"/>
            </a:xfrm>
          </p:grpSpPr>
          <p:grpSp>
            <p:nvGrpSpPr>
              <p:cNvPr id="124" name="Gruppieren 123">
                <a:extLst>
                  <a:ext uri="{FF2B5EF4-FFF2-40B4-BE49-F238E27FC236}">
                    <a16:creationId xmlns:a16="http://schemas.microsoft.com/office/drawing/2014/main" id="{285B4A6D-635D-49BE-AA2C-6BFFF5CB8BD0}"/>
                  </a:ext>
                </a:extLst>
              </p:cNvPr>
              <p:cNvGrpSpPr/>
              <p:nvPr/>
            </p:nvGrpSpPr>
            <p:grpSpPr>
              <a:xfrm>
                <a:off x="4572925" y="969443"/>
                <a:ext cx="44804" cy="351165"/>
                <a:chOff x="5156961" y="1628417"/>
                <a:chExt cx="82800" cy="648972"/>
              </a:xfrm>
            </p:grpSpPr>
            <p:sp>
              <p:nvSpPr>
                <p:cNvPr id="126" name="Rechteck 125">
                  <a:extLst>
                    <a:ext uri="{FF2B5EF4-FFF2-40B4-BE49-F238E27FC236}">
                      <a16:creationId xmlns:a16="http://schemas.microsoft.com/office/drawing/2014/main" id="{FDD7B77A-E770-457F-B68D-BA3951EEFAA3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7" name="Rechteck 126">
                  <a:extLst>
                    <a:ext uri="{FF2B5EF4-FFF2-40B4-BE49-F238E27FC236}">
                      <a16:creationId xmlns:a16="http://schemas.microsoft.com/office/drawing/2014/main" id="{C6EC3DE4-1137-4CDA-A8E4-10CD6E44A79B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123" name="Grafik 122">
                <a:extLst>
                  <a:ext uri="{FF2B5EF4-FFF2-40B4-BE49-F238E27FC236}">
                    <a16:creationId xmlns:a16="http://schemas.microsoft.com/office/drawing/2014/main" id="{92EF0512-74D9-4B16-923C-DCF732C36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5500" y="1100342"/>
                <a:ext cx="401288" cy="275885"/>
              </a:xfrm>
              <a:prstGeom prst="rect">
                <a:avLst/>
              </a:prstGeom>
            </p:spPr>
          </p:pic>
        </p:grp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3D26F033-0189-4508-8D69-8D9822785D6E}"/>
                </a:ext>
              </a:extLst>
            </p:cNvPr>
            <p:cNvSpPr txBox="1"/>
            <p:nvPr/>
          </p:nvSpPr>
          <p:spPr>
            <a:xfrm>
              <a:off x="8105581" y="4204106"/>
              <a:ext cx="1939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= f(8) * g(14-8)</a:t>
              </a: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A714C30-4376-462A-B0C6-54102B55F8CD}"/>
              </a:ext>
            </a:extLst>
          </p:cNvPr>
          <p:cNvSpPr txBox="1"/>
          <p:nvPr/>
        </p:nvSpPr>
        <p:spPr>
          <a:xfrm>
            <a:off x="8637103" y="3047994"/>
            <a:ext cx="26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+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06021C0-F67B-4337-B1E3-DCA171E18648}"/>
              </a:ext>
            </a:extLst>
          </p:cNvPr>
          <p:cNvSpPr txBox="1"/>
          <p:nvPr/>
        </p:nvSpPr>
        <p:spPr>
          <a:xfrm>
            <a:off x="8660513" y="4277697"/>
            <a:ext cx="26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+</a:t>
            </a:r>
          </a:p>
        </p:txBody>
      </p:sp>
      <p:pic>
        <p:nvPicPr>
          <p:cNvPr id="122" name="Grafik 12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125" name="Grafik 12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pic>
        <p:nvPicPr>
          <p:cNvPr id="130" name="Grafik 129">
            <a:extLst>
              <a:ext uri="{FF2B5EF4-FFF2-40B4-BE49-F238E27FC236}">
                <a16:creationId xmlns:a16="http://schemas.microsoft.com/office/drawing/2014/main" id="{1A75A046-F387-4BA8-AFB6-DD0B5BF6D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874" y="1609608"/>
            <a:ext cx="543122" cy="55575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8314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E8BE97A8-8EF3-41BB-9932-32434EB8C3C6}"/>
              </a:ext>
            </a:extLst>
          </p:cNvPr>
          <p:cNvCxnSpPr>
            <a:cxnSpLocks/>
          </p:cNvCxnSpPr>
          <p:nvPr/>
        </p:nvCxnSpPr>
        <p:spPr>
          <a:xfrm>
            <a:off x="3677403" y="5746821"/>
            <a:ext cx="0" cy="360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47B32F70-2873-457F-B871-97396FD408A8}"/>
              </a:ext>
            </a:extLst>
          </p:cNvPr>
          <p:cNvCxnSpPr>
            <a:cxnSpLocks/>
          </p:cNvCxnSpPr>
          <p:nvPr/>
        </p:nvCxnSpPr>
        <p:spPr>
          <a:xfrm>
            <a:off x="2988289" y="5614299"/>
            <a:ext cx="0" cy="468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865996D6-9DA9-440B-A9DD-295700A63848}"/>
              </a:ext>
            </a:extLst>
          </p:cNvPr>
          <p:cNvCxnSpPr>
            <a:cxnSpLocks/>
          </p:cNvCxnSpPr>
          <p:nvPr/>
        </p:nvCxnSpPr>
        <p:spPr>
          <a:xfrm>
            <a:off x="2295456" y="5215278"/>
            <a:ext cx="0" cy="900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66CA3A1-E0A6-42EF-98B9-EAB224687319}"/>
              </a:ext>
            </a:extLst>
          </p:cNvPr>
          <p:cNvGrpSpPr/>
          <p:nvPr/>
        </p:nvGrpSpPr>
        <p:grpSpPr>
          <a:xfrm>
            <a:off x="1434905" y="3565849"/>
            <a:ext cx="4971281" cy="3013180"/>
            <a:chOff x="1434905" y="657992"/>
            <a:chExt cx="4971281" cy="3013180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88E5231-F2D0-474B-8C29-AB88A9643F02}"/>
                </a:ext>
              </a:extLst>
            </p:cNvPr>
            <p:cNvGrpSpPr/>
            <p:nvPr/>
          </p:nvGrpSpPr>
          <p:grpSpPr>
            <a:xfrm>
              <a:off x="1434905" y="657992"/>
              <a:ext cx="4661095" cy="2516697"/>
              <a:chOff x="1434905" y="657992"/>
              <a:chExt cx="4661095" cy="2516697"/>
            </a:xfrm>
          </p:grpSpPr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21F738AB-C59B-4304-9C10-0F997D624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4905" y="657992"/>
                <a:ext cx="0" cy="2516697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DB17C44A-5188-4CA8-89AF-D2C964B2EE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4905" y="3174689"/>
                <a:ext cx="4661095" cy="0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Smiley 42">
              <a:extLst>
                <a:ext uri="{FF2B5EF4-FFF2-40B4-BE49-F238E27FC236}">
                  <a16:creationId xmlns:a16="http://schemas.microsoft.com/office/drawing/2014/main" id="{B8A00107-1721-4B00-AEE2-39AB525614CE}"/>
                </a:ext>
              </a:extLst>
            </p:cNvPr>
            <p:cNvSpPr/>
            <p:nvPr/>
          </p:nvSpPr>
          <p:spPr>
            <a:xfrm>
              <a:off x="2179598" y="3047533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4" name="Smiley 43">
              <a:extLst>
                <a:ext uri="{FF2B5EF4-FFF2-40B4-BE49-F238E27FC236}">
                  <a16:creationId xmlns:a16="http://schemas.microsoft.com/office/drawing/2014/main" id="{78639DF2-BCF0-4FE1-87A5-B34060691752}"/>
                </a:ext>
              </a:extLst>
            </p:cNvPr>
            <p:cNvSpPr/>
            <p:nvPr/>
          </p:nvSpPr>
          <p:spPr>
            <a:xfrm>
              <a:off x="2865528" y="3047533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5" name="Smiley 44">
              <a:extLst>
                <a:ext uri="{FF2B5EF4-FFF2-40B4-BE49-F238E27FC236}">
                  <a16:creationId xmlns:a16="http://schemas.microsoft.com/office/drawing/2014/main" id="{E57BEF08-6FA0-4E39-8CDA-475F38098DF9}"/>
                </a:ext>
              </a:extLst>
            </p:cNvPr>
            <p:cNvSpPr/>
            <p:nvPr/>
          </p:nvSpPr>
          <p:spPr>
            <a:xfrm>
              <a:off x="3547372" y="3039228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Smiley 45">
              <a:extLst>
                <a:ext uri="{FF2B5EF4-FFF2-40B4-BE49-F238E27FC236}">
                  <a16:creationId xmlns:a16="http://schemas.microsoft.com/office/drawing/2014/main" id="{661ADA95-54EE-4996-8CBF-4B0277A76617}"/>
                </a:ext>
              </a:extLst>
            </p:cNvPr>
            <p:cNvSpPr/>
            <p:nvPr/>
          </p:nvSpPr>
          <p:spPr>
            <a:xfrm>
              <a:off x="4223383" y="3047381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7" name="Smiley 46">
              <a:extLst>
                <a:ext uri="{FF2B5EF4-FFF2-40B4-BE49-F238E27FC236}">
                  <a16:creationId xmlns:a16="http://schemas.microsoft.com/office/drawing/2014/main" id="{7761E287-9B10-4F1F-AA77-161475AD37EC}"/>
                </a:ext>
              </a:extLst>
            </p:cNvPr>
            <p:cNvSpPr/>
            <p:nvPr/>
          </p:nvSpPr>
          <p:spPr>
            <a:xfrm>
              <a:off x="4913764" y="3047534"/>
              <a:ext cx="245522" cy="254307"/>
            </a:xfrm>
            <a:prstGeom prst="smileyFac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238D314D-9049-4016-BFD4-CD6C5FAC6580}"/>
                </a:ext>
              </a:extLst>
            </p:cNvPr>
            <p:cNvSpPr txBox="1"/>
            <p:nvPr/>
          </p:nvSpPr>
          <p:spPr>
            <a:xfrm>
              <a:off x="2150546" y="3285062"/>
              <a:ext cx="245522" cy="369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2</a:t>
              </a:r>
              <a:endParaRPr lang="LID4096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DC1B20C2-BF9A-46EA-9924-4954EA73BDE2}"/>
                </a:ext>
              </a:extLst>
            </p:cNvPr>
            <p:cNvSpPr txBox="1"/>
            <p:nvPr/>
          </p:nvSpPr>
          <p:spPr>
            <a:xfrm>
              <a:off x="5557555" y="3285048"/>
              <a:ext cx="848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 (Std.)</a:t>
              </a:r>
              <a:endParaRPr lang="LID4096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24DDC14A-B546-470E-9682-7B7B8A4867B8}"/>
                </a:ext>
              </a:extLst>
            </p:cNvPr>
            <p:cNvSpPr txBox="1"/>
            <p:nvPr/>
          </p:nvSpPr>
          <p:spPr>
            <a:xfrm>
              <a:off x="2843216" y="3293535"/>
              <a:ext cx="478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4</a:t>
              </a:r>
              <a:endParaRPr lang="LID4096" dirty="0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0736A3C1-03C5-4F9C-B1FE-E64A592A0E2B}"/>
                </a:ext>
              </a:extLst>
            </p:cNvPr>
            <p:cNvSpPr txBox="1"/>
            <p:nvPr/>
          </p:nvSpPr>
          <p:spPr>
            <a:xfrm>
              <a:off x="3546390" y="3293223"/>
              <a:ext cx="478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6</a:t>
              </a:r>
              <a:endParaRPr lang="LID4096" dirty="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A5BEF850-2506-42FD-A553-D9AA83525B81}"/>
                </a:ext>
              </a:extLst>
            </p:cNvPr>
            <p:cNvSpPr txBox="1"/>
            <p:nvPr/>
          </p:nvSpPr>
          <p:spPr>
            <a:xfrm>
              <a:off x="4204739" y="3293223"/>
              <a:ext cx="478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8</a:t>
              </a:r>
              <a:endParaRPr lang="LID4096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F6099402-A455-4167-8EFD-51B5FCA762C9}"/>
                </a:ext>
              </a:extLst>
            </p:cNvPr>
            <p:cNvSpPr txBox="1"/>
            <p:nvPr/>
          </p:nvSpPr>
          <p:spPr>
            <a:xfrm>
              <a:off x="4819694" y="3301840"/>
              <a:ext cx="478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10</a:t>
              </a:r>
              <a:endParaRPr lang="LID4096" dirty="0"/>
            </a:p>
          </p:txBody>
        </p:sp>
      </p:grpSp>
      <p:sp>
        <p:nvSpPr>
          <p:cNvPr id="57" name="Textfeld 56">
            <a:extLst>
              <a:ext uri="{FF2B5EF4-FFF2-40B4-BE49-F238E27FC236}">
                <a16:creationId xmlns:a16="http://schemas.microsoft.com/office/drawing/2014/main" id="{79497CA5-14E2-458D-9042-492F7BFA5E9E}"/>
              </a:ext>
            </a:extLst>
          </p:cNvPr>
          <p:cNvSpPr txBox="1"/>
          <p:nvPr/>
        </p:nvSpPr>
        <p:spPr>
          <a:xfrm rot="16200000">
            <a:off x="-189257" y="4639475"/>
            <a:ext cx="2409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Verdauen </a:t>
            </a:r>
          </a:p>
          <a:p>
            <a:pPr algn="ctr"/>
            <a:r>
              <a:rPr lang="de-DE" dirty="0"/>
              <a:t>(Restnahrungsrate</a:t>
            </a:r>
            <a:r>
              <a:rPr lang="de-DE" dirty="0" smtClean="0"/>
              <a:t>)  g(t)</a:t>
            </a:r>
            <a:endParaRPr lang="LID4096" dirty="0"/>
          </a:p>
        </p:txBody>
      </p:sp>
      <p:sp>
        <p:nvSpPr>
          <p:cNvPr id="59" name="Freihandform: Form 58">
            <a:extLst>
              <a:ext uri="{FF2B5EF4-FFF2-40B4-BE49-F238E27FC236}">
                <a16:creationId xmlns:a16="http://schemas.microsoft.com/office/drawing/2014/main" id="{816379DC-6C3E-4BEA-9CA8-F07DBD13CBEA}"/>
              </a:ext>
            </a:extLst>
          </p:cNvPr>
          <p:cNvSpPr/>
          <p:nvPr/>
        </p:nvSpPr>
        <p:spPr>
          <a:xfrm>
            <a:off x="1483010" y="3721016"/>
            <a:ext cx="4167019" cy="2227397"/>
          </a:xfrm>
          <a:custGeom>
            <a:avLst/>
            <a:gdLst>
              <a:gd name="connsiteX0" fmla="*/ 0 w 4109987"/>
              <a:gd name="connsiteY0" fmla="*/ 0 h 2050181"/>
              <a:gd name="connsiteX1" fmla="*/ 481263 w 4109987"/>
              <a:gd name="connsiteY1" fmla="*/ 827772 h 2050181"/>
              <a:gd name="connsiteX2" fmla="*/ 1058779 w 4109987"/>
              <a:gd name="connsiteY2" fmla="*/ 1559292 h 2050181"/>
              <a:gd name="connsiteX3" fmla="*/ 2762451 w 4109987"/>
              <a:gd name="connsiteY3" fmla="*/ 1925052 h 2050181"/>
              <a:gd name="connsiteX4" fmla="*/ 4109987 w 4109987"/>
              <a:gd name="connsiteY4" fmla="*/ 2050181 h 205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987" h="2050181">
                <a:moveTo>
                  <a:pt x="0" y="0"/>
                </a:moveTo>
                <a:cubicBezTo>
                  <a:pt x="152400" y="283945"/>
                  <a:pt x="304800" y="567890"/>
                  <a:pt x="481263" y="827772"/>
                </a:cubicBezTo>
                <a:cubicBezTo>
                  <a:pt x="657726" y="1087654"/>
                  <a:pt x="678581" y="1376412"/>
                  <a:pt x="1058779" y="1559292"/>
                </a:cubicBezTo>
                <a:cubicBezTo>
                  <a:pt x="1438977" y="1742172"/>
                  <a:pt x="2253916" y="1843237"/>
                  <a:pt x="2762451" y="1925052"/>
                </a:cubicBezTo>
                <a:cubicBezTo>
                  <a:pt x="3270986" y="2006867"/>
                  <a:pt x="3880585" y="2045368"/>
                  <a:pt x="4109987" y="2050181"/>
                </a:cubicBezTo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F76DDEE-8D5B-4CB9-8CC3-9EA1695E41DB}"/>
              </a:ext>
            </a:extLst>
          </p:cNvPr>
          <p:cNvGrpSpPr/>
          <p:nvPr/>
        </p:nvGrpSpPr>
        <p:grpSpPr>
          <a:xfrm>
            <a:off x="1002240" y="580992"/>
            <a:ext cx="5403946" cy="3013180"/>
            <a:chOff x="1002240" y="580992"/>
            <a:chExt cx="5403946" cy="3013180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66A238DD-09D1-417B-9DD9-22C9C5A32AEB}"/>
                </a:ext>
              </a:extLst>
            </p:cNvPr>
            <p:cNvGrpSpPr/>
            <p:nvPr/>
          </p:nvGrpSpPr>
          <p:grpSpPr>
            <a:xfrm>
              <a:off x="1434905" y="580992"/>
              <a:ext cx="4971281" cy="3013180"/>
              <a:chOff x="1434905" y="657992"/>
              <a:chExt cx="4971281" cy="3013180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3B33B93B-08A8-4C8B-9A47-EE345A7D3AE2}"/>
                  </a:ext>
                </a:extLst>
              </p:cNvPr>
              <p:cNvGrpSpPr/>
              <p:nvPr/>
            </p:nvGrpSpPr>
            <p:grpSpPr>
              <a:xfrm>
                <a:off x="1434905" y="657992"/>
                <a:ext cx="4661095" cy="2516697"/>
                <a:chOff x="1434905" y="657992"/>
                <a:chExt cx="4661095" cy="2516697"/>
              </a:xfrm>
            </p:grpSpPr>
            <p:cxnSp>
              <p:nvCxnSpPr>
                <p:cNvPr id="3" name="Gerade Verbindung mit Pfeil 2">
                  <a:extLst>
                    <a:ext uri="{FF2B5EF4-FFF2-40B4-BE49-F238E27FC236}">
                      <a16:creationId xmlns:a16="http://schemas.microsoft.com/office/drawing/2014/main" id="{C637C5BB-92FD-4E7B-B4FE-EDE13F5A0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05" y="657992"/>
                  <a:ext cx="0" cy="2516697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Gerade Verbindung mit Pfeil 7">
                  <a:extLst>
                    <a:ext uri="{FF2B5EF4-FFF2-40B4-BE49-F238E27FC236}">
                      <a16:creationId xmlns:a16="http://schemas.microsoft.com/office/drawing/2014/main" id="{E4C81F4B-9A6A-450D-8830-85FFCDB910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4905" y="3174689"/>
                  <a:ext cx="4661095" cy="0"/>
                </a:xfrm>
                <a:prstGeom prst="straightConnector1">
                  <a:avLst/>
                </a:prstGeom>
                <a:ln w="127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Smiley 9">
                <a:extLst>
                  <a:ext uri="{FF2B5EF4-FFF2-40B4-BE49-F238E27FC236}">
                    <a16:creationId xmlns:a16="http://schemas.microsoft.com/office/drawing/2014/main" id="{1443A101-19EC-4556-AE2A-8B830B02249D}"/>
                  </a:ext>
                </a:extLst>
              </p:cNvPr>
              <p:cNvSpPr/>
              <p:nvPr/>
            </p:nvSpPr>
            <p:spPr>
              <a:xfrm>
                <a:off x="217959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1" name="Smiley 10">
                <a:extLst>
                  <a:ext uri="{FF2B5EF4-FFF2-40B4-BE49-F238E27FC236}">
                    <a16:creationId xmlns:a16="http://schemas.microsoft.com/office/drawing/2014/main" id="{9C99C939-61E6-41DA-BE98-AB2C5ADB0D7D}"/>
                  </a:ext>
                </a:extLst>
              </p:cNvPr>
              <p:cNvSpPr/>
              <p:nvPr/>
            </p:nvSpPr>
            <p:spPr>
              <a:xfrm>
                <a:off x="2865528" y="3047533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Smiley 11">
                <a:extLst>
                  <a:ext uri="{FF2B5EF4-FFF2-40B4-BE49-F238E27FC236}">
                    <a16:creationId xmlns:a16="http://schemas.microsoft.com/office/drawing/2014/main" id="{12D3C124-30ED-4A3B-B55E-F7905DFCE6A6}"/>
                  </a:ext>
                </a:extLst>
              </p:cNvPr>
              <p:cNvSpPr/>
              <p:nvPr/>
            </p:nvSpPr>
            <p:spPr>
              <a:xfrm>
                <a:off x="3547372" y="3039228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3" name="Smiley 12">
                <a:extLst>
                  <a:ext uri="{FF2B5EF4-FFF2-40B4-BE49-F238E27FC236}">
                    <a16:creationId xmlns:a16="http://schemas.microsoft.com/office/drawing/2014/main" id="{72DB983B-0FD9-4657-869A-E6EC75925FEC}"/>
                  </a:ext>
                </a:extLst>
              </p:cNvPr>
              <p:cNvSpPr/>
              <p:nvPr/>
            </p:nvSpPr>
            <p:spPr>
              <a:xfrm>
                <a:off x="4223383" y="3047381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4" name="Smiley 13">
                <a:extLst>
                  <a:ext uri="{FF2B5EF4-FFF2-40B4-BE49-F238E27FC236}">
                    <a16:creationId xmlns:a16="http://schemas.microsoft.com/office/drawing/2014/main" id="{DAEFBA96-1F49-4943-B610-2EE2F05A353A}"/>
                  </a:ext>
                </a:extLst>
              </p:cNvPr>
              <p:cNvSpPr/>
              <p:nvPr/>
            </p:nvSpPr>
            <p:spPr>
              <a:xfrm>
                <a:off x="4913764" y="3047534"/>
                <a:ext cx="245522" cy="254307"/>
              </a:xfrm>
              <a:prstGeom prst="smileyFac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8428684-9373-47C8-A973-A1081EA2BF90}"/>
                  </a:ext>
                </a:extLst>
              </p:cNvPr>
              <p:cNvSpPr txBox="1"/>
              <p:nvPr/>
            </p:nvSpPr>
            <p:spPr>
              <a:xfrm>
                <a:off x="2150546" y="3285062"/>
                <a:ext cx="245522" cy="36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8</a:t>
                </a:r>
                <a:endParaRPr lang="LID4096" dirty="0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6927EBA-0D0E-4667-B3D2-F2662E051A31}"/>
                  </a:ext>
                </a:extLst>
              </p:cNvPr>
              <p:cNvSpPr txBox="1"/>
              <p:nvPr/>
            </p:nvSpPr>
            <p:spPr>
              <a:xfrm>
                <a:off x="5604145" y="3285048"/>
                <a:ext cx="802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 (Uhr)</a:t>
                </a:r>
                <a:endParaRPr lang="LID4096" dirty="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D9A7005-0838-4B94-820A-39B3914BA7D3}"/>
                  </a:ext>
                </a:extLst>
              </p:cNvPr>
              <p:cNvSpPr txBox="1"/>
              <p:nvPr/>
            </p:nvSpPr>
            <p:spPr>
              <a:xfrm>
                <a:off x="2775841" y="3293535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10</a:t>
                </a:r>
                <a:endParaRPr lang="LID4096" dirty="0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53810FF-CC31-4DBC-B953-9E4E60C5601C}"/>
                  </a:ext>
                </a:extLst>
              </p:cNvPr>
              <p:cNvSpPr txBox="1"/>
              <p:nvPr/>
            </p:nvSpPr>
            <p:spPr>
              <a:xfrm>
                <a:off x="3479015" y="3293223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12</a:t>
                </a:r>
                <a:endParaRPr lang="LID4096" dirty="0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C3F1033-BCBA-48E5-B78E-262C205AC835}"/>
                  </a:ext>
                </a:extLst>
              </p:cNvPr>
              <p:cNvSpPr txBox="1"/>
              <p:nvPr/>
            </p:nvSpPr>
            <p:spPr>
              <a:xfrm>
                <a:off x="4137364" y="3293223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14</a:t>
                </a:r>
                <a:endParaRPr lang="LID4096" dirty="0"/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3FA4344A-BEEB-4A8B-B6D7-9E7B954E3CFF}"/>
                  </a:ext>
                </a:extLst>
              </p:cNvPr>
              <p:cNvSpPr txBox="1"/>
              <p:nvPr/>
            </p:nvSpPr>
            <p:spPr>
              <a:xfrm>
                <a:off x="4831831" y="3301840"/>
                <a:ext cx="478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16</a:t>
                </a:r>
                <a:endParaRPr lang="LID4096" dirty="0"/>
              </a:p>
            </p:txBody>
          </p:sp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790867FF-D18F-4194-8281-82609D7BE2B0}"/>
                </a:ext>
              </a:extLst>
            </p:cNvPr>
            <p:cNvSpPr txBox="1"/>
            <p:nvPr/>
          </p:nvSpPr>
          <p:spPr>
            <a:xfrm rot="16200000">
              <a:off x="285858" y="1722279"/>
              <a:ext cx="180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Input (Essen</a:t>
              </a:r>
              <a:r>
                <a:rPr lang="de-DE" dirty="0" smtClean="0"/>
                <a:t>)  f(t)</a:t>
              </a:r>
              <a:endParaRPr lang="LID4096" dirty="0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0E4F3C86-51C7-4DFB-B00B-8E389E768179}"/>
                </a:ext>
              </a:extLst>
            </p:cNvPr>
            <p:cNvSpPr/>
            <p:nvPr/>
          </p:nvSpPr>
          <p:spPr>
            <a:xfrm>
              <a:off x="1463040" y="880286"/>
              <a:ext cx="4328160" cy="1786714"/>
            </a:xfrm>
            <a:custGeom>
              <a:avLst/>
              <a:gdLst>
                <a:gd name="connsiteX0" fmla="*/ 0 w 4328160"/>
                <a:gd name="connsiteY0" fmla="*/ 1786714 h 1786714"/>
                <a:gd name="connsiteX1" fmla="*/ 731520 w 4328160"/>
                <a:gd name="connsiteY1" fmla="*/ 1613994 h 1786714"/>
                <a:gd name="connsiteX2" fmla="*/ 853440 w 4328160"/>
                <a:gd name="connsiteY2" fmla="*/ 1105994 h 1786714"/>
                <a:gd name="connsiteX3" fmla="*/ 1452880 w 4328160"/>
                <a:gd name="connsiteY3" fmla="*/ 1735914 h 1786714"/>
                <a:gd name="connsiteX4" fmla="*/ 1488440 w 4328160"/>
                <a:gd name="connsiteY4" fmla="*/ 882474 h 1786714"/>
                <a:gd name="connsiteX5" fmla="*/ 2169160 w 4328160"/>
                <a:gd name="connsiteY5" fmla="*/ 1527634 h 1786714"/>
                <a:gd name="connsiteX6" fmla="*/ 2270760 w 4328160"/>
                <a:gd name="connsiteY6" fmla="*/ 3634 h 1786714"/>
                <a:gd name="connsiteX7" fmla="*/ 3357880 w 4328160"/>
                <a:gd name="connsiteY7" fmla="*/ 1085674 h 1786714"/>
                <a:gd name="connsiteX8" fmla="*/ 3495040 w 4328160"/>
                <a:gd name="connsiteY8" fmla="*/ 521794 h 1786714"/>
                <a:gd name="connsiteX9" fmla="*/ 3870960 w 4328160"/>
                <a:gd name="connsiteY9" fmla="*/ 1517474 h 1786714"/>
                <a:gd name="connsiteX10" fmla="*/ 4328160 w 4328160"/>
                <a:gd name="connsiteY10" fmla="*/ 1669874 h 17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28160" h="1786714">
                  <a:moveTo>
                    <a:pt x="0" y="1786714"/>
                  </a:moveTo>
                  <a:cubicBezTo>
                    <a:pt x="294640" y="1757080"/>
                    <a:pt x="589280" y="1727447"/>
                    <a:pt x="731520" y="1613994"/>
                  </a:cubicBezTo>
                  <a:cubicBezTo>
                    <a:pt x="873760" y="1500541"/>
                    <a:pt x="733213" y="1085674"/>
                    <a:pt x="853440" y="1105994"/>
                  </a:cubicBezTo>
                  <a:cubicBezTo>
                    <a:pt x="973667" y="1126314"/>
                    <a:pt x="1347047" y="1773167"/>
                    <a:pt x="1452880" y="1735914"/>
                  </a:cubicBezTo>
                  <a:cubicBezTo>
                    <a:pt x="1558713" y="1698661"/>
                    <a:pt x="1369060" y="917187"/>
                    <a:pt x="1488440" y="882474"/>
                  </a:cubicBezTo>
                  <a:cubicBezTo>
                    <a:pt x="1607820" y="847761"/>
                    <a:pt x="2038773" y="1674107"/>
                    <a:pt x="2169160" y="1527634"/>
                  </a:cubicBezTo>
                  <a:cubicBezTo>
                    <a:pt x="2299547" y="1381161"/>
                    <a:pt x="2072640" y="77294"/>
                    <a:pt x="2270760" y="3634"/>
                  </a:cubicBezTo>
                  <a:cubicBezTo>
                    <a:pt x="2468880" y="-70026"/>
                    <a:pt x="3153833" y="999314"/>
                    <a:pt x="3357880" y="1085674"/>
                  </a:cubicBezTo>
                  <a:cubicBezTo>
                    <a:pt x="3561927" y="1172034"/>
                    <a:pt x="3409527" y="449827"/>
                    <a:pt x="3495040" y="521794"/>
                  </a:cubicBezTo>
                  <a:cubicBezTo>
                    <a:pt x="3580553" y="593761"/>
                    <a:pt x="3732107" y="1326127"/>
                    <a:pt x="3870960" y="1517474"/>
                  </a:cubicBezTo>
                  <a:cubicBezTo>
                    <a:pt x="4009813" y="1708821"/>
                    <a:pt x="4168986" y="1689347"/>
                    <a:pt x="4328160" y="1669874"/>
                  </a:cubicBezTo>
                </a:path>
              </a:pathLst>
            </a:cu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70" name="Grafik 69">
            <a:extLst>
              <a:ext uri="{FF2B5EF4-FFF2-40B4-BE49-F238E27FC236}">
                <a16:creationId xmlns:a16="http://schemas.microsoft.com/office/drawing/2014/main" id="{FB416600-DC95-44F4-A3E2-56642FE0F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328250" y="247710"/>
            <a:ext cx="5032177" cy="910344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86D8162-57D1-4908-A0AA-AE511C3A3AF2}"/>
              </a:ext>
            </a:extLst>
          </p:cNvPr>
          <p:cNvGrpSpPr/>
          <p:nvPr/>
        </p:nvGrpSpPr>
        <p:grpSpPr>
          <a:xfrm>
            <a:off x="3661550" y="471826"/>
            <a:ext cx="330570" cy="369333"/>
            <a:chOff x="2439547" y="542261"/>
            <a:chExt cx="590494" cy="648972"/>
          </a:xfrm>
        </p:grpSpPr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A352AEBE-9744-491E-A02B-A59D47B1B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9547" y="740160"/>
              <a:ext cx="479494" cy="451073"/>
            </a:xfrm>
            <a:prstGeom prst="rect">
              <a:avLst/>
            </a:prstGeom>
          </p:spPr>
        </p:pic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D8D2A740-FB69-42D1-8EB3-6FD192E9965B}"/>
                </a:ext>
              </a:extLst>
            </p:cNvPr>
            <p:cNvSpPr/>
            <p:nvPr/>
          </p:nvSpPr>
          <p:spPr>
            <a:xfrm>
              <a:off x="2948755" y="542261"/>
              <a:ext cx="81286" cy="648972"/>
            </a:xfrm>
            <a:prstGeom prst="rect">
              <a:avLst/>
            </a:prstGeom>
            <a:solidFill>
              <a:srgbClr val="FF0000"/>
            </a:solidFill>
            <a:ln w="158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7250F50F-37C1-4A5B-A170-12DC3BB39139}"/>
              </a:ext>
            </a:extLst>
          </p:cNvPr>
          <p:cNvGrpSpPr/>
          <p:nvPr/>
        </p:nvGrpSpPr>
        <p:grpSpPr>
          <a:xfrm>
            <a:off x="2175527" y="4358077"/>
            <a:ext cx="347438" cy="483233"/>
            <a:chOff x="4601910" y="1342782"/>
            <a:chExt cx="642084" cy="893041"/>
          </a:xfrm>
        </p:grpSpPr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9307DB83-B2CF-49FF-A874-2D2D84750E8E}"/>
                </a:ext>
              </a:extLst>
            </p:cNvPr>
            <p:cNvGrpSpPr/>
            <p:nvPr/>
          </p:nvGrpSpPr>
          <p:grpSpPr>
            <a:xfrm>
              <a:off x="4621500" y="1565970"/>
              <a:ext cx="622494" cy="669853"/>
              <a:chOff x="5556306" y="1488552"/>
              <a:chExt cx="622494" cy="669853"/>
            </a:xfrm>
          </p:grpSpPr>
          <p:grpSp>
            <p:nvGrpSpPr>
              <p:cNvPr id="99" name="Gruppieren 98">
                <a:extLst>
                  <a:ext uri="{FF2B5EF4-FFF2-40B4-BE49-F238E27FC236}">
                    <a16:creationId xmlns:a16="http://schemas.microsoft.com/office/drawing/2014/main" id="{98E69618-D23E-4339-8EB9-C7FB820C627A}"/>
                  </a:ext>
                </a:extLst>
              </p:cNvPr>
              <p:cNvGrpSpPr/>
              <p:nvPr/>
            </p:nvGrpSpPr>
            <p:grpSpPr>
              <a:xfrm>
                <a:off x="6096000" y="1488552"/>
                <a:ext cx="82800" cy="648972"/>
                <a:chOff x="5156961" y="1628417"/>
                <a:chExt cx="82800" cy="648972"/>
              </a:xfrm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A014B99F-11F0-489E-92B8-9EB36EC89095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2" name="Rechteck 101">
                  <a:extLst>
                    <a:ext uri="{FF2B5EF4-FFF2-40B4-BE49-F238E27FC236}">
                      <a16:creationId xmlns:a16="http://schemas.microsoft.com/office/drawing/2014/main" id="{7C1A34D3-7F06-44BC-85B6-88E20C7791A9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100" name="Grafik 99">
                <a:extLst>
                  <a:ext uri="{FF2B5EF4-FFF2-40B4-BE49-F238E27FC236}">
                    <a16:creationId xmlns:a16="http://schemas.microsoft.com/office/drawing/2014/main" id="{BB4D67ED-61D3-434C-BE8C-08DE58479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6306" y="1707332"/>
                <a:ext cx="479494" cy="451073"/>
              </a:xfrm>
              <a:prstGeom prst="rect">
                <a:avLst/>
              </a:prstGeom>
            </p:spPr>
          </p:pic>
        </p:grpSp>
        <p:pic>
          <p:nvPicPr>
            <p:cNvPr id="98" name="Grafik 97">
              <a:extLst>
                <a:ext uri="{FF2B5EF4-FFF2-40B4-BE49-F238E27FC236}">
                  <a16:creationId xmlns:a16="http://schemas.microsoft.com/office/drawing/2014/main" id="{6EC51600-6C36-4CB2-959F-1094BED00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1910" y="1342782"/>
              <a:ext cx="419906" cy="429672"/>
            </a:xfrm>
            <a:prstGeom prst="rect">
              <a:avLst/>
            </a:prstGeom>
          </p:spPr>
        </p:pic>
      </p:grp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11AAB7C4-A13E-40EA-A4FB-98EA9AED23F4}"/>
              </a:ext>
            </a:extLst>
          </p:cNvPr>
          <p:cNvCxnSpPr>
            <a:cxnSpLocks/>
          </p:cNvCxnSpPr>
          <p:nvPr/>
        </p:nvCxnSpPr>
        <p:spPr>
          <a:xfrm>
            <a:off x="4357646" y="1423457"/>
            <a:ext cx="0" cy="1656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D5BF4AB7-8AB9-4A61-A2FC-2816A36B6F65}"/>
              </a:ext>
            </a:extLst>
          </p:cNvPr>
          <p:cNvCxnSpPr>
            <a:cxnSpLocks/>
          </p:cNvCxnSpPr>
          <p:nvPr/>
        </p:nvCxnSpPr>
        <p:spPr>
          <a:xfrm>
            <a:off x="3669943" y="931506"/>
            <a:ext cx="0" cy="219600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84F38B29-F3E6-42B7-95EC-1B77C6B7DF92}"/>
              </a:ext>
            </a:extLst>
          </p:cNvPr>
          <p:cNvSpPr txBox="1"/>
          <p:nvPr/>
        </p:nvSpPr>
        <p:spPr>
          <a:xfrm>
            <a:off x="2544141" y="4460679"/>
            <a:ext cx="19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= f(12) * g(14-12)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6B7CDF6-EF77-479B-9C5F-2C8C4E7F70F9}"/>
              </a:ext>
            </a:extLst>
          </p:cNvPr>
          <p:cNvSpPr txBox="1"/>
          <p:nvPr/>
        </p:nvSpPr>
        <p:spPr>
          <a:xfrm>
            <a:off x="7218252" y="1423457"/>
            <a:ext cx="3257591" cy="455964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107" name="Grafik 106">
            <a:extLst>
              <a:ext uri="{FF2B5EF4-FFF2-40B4-BE49-F238E27FC236}">
                <a16:creationId xmlns:a16="http://schemas.microsoft.com/office/drawing/2014/main" id="{1A75A046-F387-4BA8-AFB6-DD0B5BF6D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874" y="1609608"/>
            <a:ext cx="543122" cy="555755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808F8AA-9564-4E5C-8878-4B8CE98C1424}"/>
              </a:ext>
            </a:extLst>
          </p:cNvPr>
          <p:cNvGrpSpPr/>
          <p:nvPr/>
        </p:nvGrpSpPr>
        <p:grpSpPr>
          <a:xfrm>
            <a:off x="7743977" y="2492430"/>
            <a:ext cx="2297626" cy="380631"/>
            <a:chOff x="7743977" y="2492430"/>
            <a:chExt cx="2297626" cy="380631"/>
          </a:xfrm>
        </p:grpSpPr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179EF151-1485-41DC-9BD3-5182599488EB}"/>
                </a:ext>
              </a:extLst>
            </p:cNvPr>
            <p:cNvGrpSpPr/>
            <p:nvPr/>
          </p:nvGrpSpPr>
          <p:grpSpPr>
            <a:xfrm>
              <a:off x="7743977" y="2510597"/>
              <a:ext cx="336838" cy="362464"/>
              <a:chOff x="5556306" y="1488552"/>
              <a:chExt cx="622494" cy="669853"/>
            </a:xfrm>
          </p:grpSpPr>
          <p:grpSp>
            <p:nvGrpSpPr>
              <p:cNvPr id="112" name="Gruppieren 111">
                <a:extLst>
                  <a:ext uri="{FF2B5EF4-FFF2-40B4-BE49-F238E27FC236}">
                    <a16:creationId xmlns:a16="http://schemas.microsoft.com/office/drawing/2014/main" id="{EC229A52-2544-46E0-8AA6-A8684232E7FF}"/>
                  </a:ext>
                </a:extLst>
              </p:cNvPr>
              <p:cNvGrpSpPr/>
              <p:nvPr/>
            </p:nvGrpSpPr>
            <p:grpSpPr>
              <a:xfrm>
                <a:off x="6096000" y="1488552"/>
                <a:ext cx="82800" cy="648972"/>
                <a:chOff x="5156961" y="1628417"/>
                <a:chExt cx="82800" cy="648972"/>
              </a:xfrm>
            </p:grpSpPr>
            <p:sp>
              <p:nvSpPr>
                <p:cNvPr id="114" name="Rechteck 113">
                  <a:extLst>
                    <a:ext uri="{FF2B5EF4-FFF2-40B4-BE49-F238E27FC236}">
                      <a16:creationId xmlns:a16="http://schemas.microsoft.com/office/drawing/2014/main" id="{E1E5A77E-B93C-4A18-A8E4-694C653C8A16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5" name="Rechteck 114">
                  <a:extLst>
                    <a:ext uri="{FF2B5EF4-FFF2-40B4-BE49-F238E27FC236}">
                      <a16:creationId xmlns:a16="http://schemas.microsoft.com/office/drawing/2014/main" id="{76A6ADAF-3B72-4B0E-A3EB-6BC96A645789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113" name="Grafik 112">
                <a:extLst>
                  <a:ext uri="{FF2B5EF4-FFF2-40B4-BE49-F238E27FC236}">
                    <a16:creationId xmlns:a16="http://schemas.microsoft.com/office/drawing/2014/main" id="{E8868FAC-6A46-4564-ACC3-D5F3D13FA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6306" y="1707332"/>
                <a:ext cx="479494" cy="451073"/>
              </a:xfrm>
              <a:prstGeom prst="rect">
                <a:avLst/>
              </a:prstGeom>
            </p:spPr>
          </p:pic>
        </p:grp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347C7E2C-03EA-499E-BE2D-EC1E50D68A64}"/>
                </a:ext>
              </a:extLst>
            </p:cNvPr>
            <p:cNvSpPr txBox="1"/>
            <p:nvPr/>
          </p:nvSpPr>
          <p:spPr>
            <a:xfrm>
              <a:off x="8101991" y="2492430"/>
              <a:ext cx="1939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= f(12) * g(14-12)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7B5669C-9FD3-412C-BF90-907B242CE65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95" y="1421295"/>
            <a:ext cx="214807" cy="288000"/>
          </a:xfrm>
          <a:prstGeom prst="rect">
            <a:avLst/>
          </a:prstGeom>
        </p:spPr>
      </p:pic>
      <p:sp>
        <p:nvSpPr>
          <p:cNvPr id="71" name="Rechteck 70">
            <a:extLst>
              <a:ext uri="{FF2B5EF4-FFF2-40B4-BE49-F238E27FC236}">
                <a16:creationId xmlns:a16="http://schemas.microsoft.com/office/drawing/2014/main" id="{B7D08F47-0E07-4428-B1FD-A285309A44CF}"/>
              </a:ext>
            </a:extLst>
          </p:cNvPr>
          <p:cNvSpPr/>
          <p:nvPr/>
        </p:nvSpPr>
        <p:spPr>
          <a:xfrm>
            <a:off x="3057144" y="1331907"/>
            <a:ext cx="45505" cy="369333"/>
          </a:xfrm>
          <a:prstGeom prst="rect">
            <a:avLst/>
          </a:prstGeom>
          <a:solidFill>
            <a:srgbClr val="FF0000"/>
          </a:solidFill>
          <a:ln w="158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27A79145-85E4-4ADD-9DB0-00438E79EDE7}"/>
              </a:ext>
            </a:extLst>
          </p:cNvPr>
          <p:cNvGrpSpPr/>
          <p:nvPr/>
        </p:nvGrpSpPr>
        <p:grpSpPr>
          <a:xfrm>
            <a:off x="2809747" y="4808150"/>
            <a:ext cx="347438" cy="495033"/>
            <a:chOff x="4270291" y="848674"/>
            <a:chExt cx="347438" cy="495033"/>
          </a:xfrm>
        </p:grpSpPr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1CDA8C31-4B47-4CBC-B44E-A5D3A71AEF38}"/>
                </a:ext>
              </a:extLst>
            </p:cNvPr>
            <p:cNvGrpSpPr/>
            <p:nvPr/>
          </p:nvGrpSpPr>
          <p:grpSpPr>
            <a:xfrm>
              <a:off x="4270291" y="848674"/>
              <a:ext cx="347438" cy="471934"/>
              <a:chOff x="4601910" y="1342782"/>
              <a:chExt cx="642084" cy="872160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687075F9-8DE7-4A14-8BDA-E2999291A9CE}"/>
                  </a:ext>
                </a:extLst>
              </p:cNvPr>
              <p:cNvGrpSpPr/>
              <p:nvPr/>
            </p:nvGrpSpPr>
            <p:grpSpPr>
              <a:xfrm>
                <a:off x="5161194" y="1565970"/>
                <a:ext cx="82800" cy="648972"/>
                <a:chOff x="5156961" y="1628417"/>
                <a:chExt cx="82800" cy="648972"/>
              </a:xfrm>
            </p:grpSpPr>
            <p:sp>
              <p:nvSpPr>
                <p:cNvPr id="79" name="Rechteck 78">
                  <a:extLst>
                    <a:ext uri="{FF2B5EF4-FFF2-40B4-BE49-F238E27FC236}">
                      <a16:creationId xmlns:a16="http://schemas.microsoft.com/office/drawing/2014/main" id="{19230680-DA6C-4C68-9888-C692294990EF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0" name="Rechteck 79">
                  <a:extLst>
                    <a:ext uri="{FF2B5EF4-FFF2-40B4-BE49-F238E27FC236}">
                      <a16:creationId xmlns:a16="http://schemas.microsoft.com/office/drawing/2014/main" id="{6C19B0B0-44BA-4B64-A809-538FF088A6FD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78" name="Grafik 77">
                <a:extLst>
                  <a:ext uri="{FF2B5EF4-FFF2-40B4-BE49-F238E27FC236}">
                    <a16:creationId xmlns:a16="http://schemas.microsoft.com/office/drawing/2014/main" id="{58FF3AF6-C96C-41E2-8E92-219FBECD6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01910" y="1342782"/>
                <a:ext cx="419906" cy="429672"/>
              </a:xfrm>
              <a:prstGeom prst="rect">
                <a:avLst/>
              </a:prstGeom>
            </p:spPr>
          </p:pic>
        </p:grpSp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BC862E39-8713-4A1C-B426-775018A55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833" y="1055707"/>
              <a:ext cx="214807" cy="288000"/>
            </a:xfrm>
            <a:prstGeom prst="rect">
              <a:avLst/>
            </a:prstGeom>
          </p:spPr>
        </p:pic>
      </p:grpSp>
      <p:sp>
        <p:nvSpPr>
          <p:cNvPr id="82" name="Textfeld 81">
            <a:extLst>
              <a:ext uri="{FF2B5EF4-FFF2-40B4-BE49-F238E27FC236}">
                <a16:creationId xmlns:a16="http://schemas.microsoft.com/office/drawing/2014/main" id="{91C8BE8D-A3C1-4F18-90C8-390A4F72FFD3}"/>
              </a:ext>
            </a:extLst>
          </p:cNvPr>
          <p:cNvSpPr txBox="1"/>
          <p:nvPr/>
        </p:nvSpPr>
        <p:spPr>
          <a:xfrm>
            <a:off x="3182612" y="4910752"/>
            <a:ext cx="19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= f(10) * g(14-10)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5EDECB7-E4B8-48A6-8EAE-44A5A06E2422}"/>
              </a:ext>
            </a:extLst>
          </p:cNvPr>
          <p:cNvGrpSpPr/>
          <p:nvPr/>
        </p:nvGrpSpPr>
        <p:grpSpPr>
          <a:xfrm>
            <a:off x="7780697" y="3678889"/>
            <a:ext cx="2261445" cy="381775"/>
            <a:chOff x="7780697" y="3370777"/>
            <a:chExt cx="2261445" cy="381775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94AFF539-821E-40A3-B78A-3330734707D8}"/>
                </a:ext>
              </a:extLst>
            </p:cNvPr>
            <p:cNvGrpSpPr/>
            <p:nvPr/>
          </p:nvGrpSpPr>
          <p:grpSpPr>
            <a:xfrm>
              <a:off x="7780697" y="3370777"/>
              <a:ext cx="306896" cy="374264"/>
              <a:chOff x="4310833" y="969443"/>
              <a:chExt cx="306896" cy="374264"/>
            </a:xfrm>
          </p:grpSpPr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4C424255-9153-42B8-9797-EF27D3A5E1D9}"/>
                  </a:ext>
                </a:extLst>
              </p:cNvPr>
              <p:cNvGrpSpPr/>
              <p:nvPr/>
            </p:nvGrpSpPr>
            <p:grpSpPr>
              <a:xfrm>
                <a:off x="4572925" y="969443"/>
                <a:ext cx="44804" cy="351165"/>
                <a:chOff x="5156961" y="1628417"/>
                <a:chExt cx="82800" cy="648972"/>
              </a:xfrm>
            </p:grpSpPr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3C34DA2C-4D3E-4A41-B804-019768FFD023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37481E18-513B-4FB8-BE73-21B39ABE5980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84978AC5-A73A-40DC-9713-DCF79A83A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0833" y="1055707"/>
                <a:ext cx="214807" cy="288000"/>
              </a:xfrm>
              <a:prstGeom prst="rect">
                <a:avLst/>
              </a:prstGeom>
            </p:spPr>
          </p:pic>
        </p:grp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7728EB11-4EB4-4623-854D-0D709168F020}"/>
                </a:ext>
              </a:extLst>
            </p:cNvPr>
            <p:cNvSpPr txBox="1"/>
            <p:nvPr/>
          </p:nvSpPr>
          <p:spPr>
            <a:xfrm>
              <a:off x="8102530" y="3383220"/>
              <a:ext cx="1939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= f(10) * g(14-10)</a:t>
              </a:r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F1CBA35D-396F-45D0-B0A8-749E0458C56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57" y="1701240"/>
            <a:ext cx="401288" cy="275885"/>
          </a:xfrm>
          <a:prstGeom prst="rect">
            <a:avLst/>
          </a:prstGeom>
        </p:spPr>
      </p:pic>
      <p:sp>
        <p:nvSpPr>
          <p:cNvPr id="91" name="Rechteck 90">
            <a:extLst>
              <a:ext uri="{FF2B5EF4-FFF2-40B4-BE49-F238E27FC236}">
                <a16:creationId xmlns:a16="http://schemas.microsoft.com/office/drawing/2014/main" id="{6DAC2DC3-E390-4F06-B316-E3535B39378E}"/>
              </a:ext>
            </a:extLst>
          </p:cNvPr>
          <p:cNvSpPr/>
          <p:nvPr/>
        </p:nvSpPr>
        <p:spPr>
          <a:xfrm>
            <a:off x="2280244" y="1559770"/>
            <a:ext cx="45505" cy="369333"/>
          </a:xfrm>
          <a:prstGeom prst="rect">
            <a:avLst/>
          </a:prstGeom>
          <a:solidFill>
            <a:srgbClr val="FF0000"/>
          </a:solidFill>
          <a:ln w="158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F48C2C2-9B9B-431D-9392-46FE360E8678}"/>
              </a:ext>
            </a:extLst>
          </p:cNvPr>
          <p:cNvGrpSpPr/>
          <p:nvPr/>
        </p:nvGrpSpPr>
        <p:grpSpPr>
          <a:xfrm>
            <a:off x="3369589" y="5267502"/>
            <a:ext cx="472229" cy="527553"/>
            <a:chOff x="4145500" y="848674"/>
            <a:chExt cx="472229" cy="527553"/>
          </a:xfrm>
        </p:grpSpPr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BB5CD95B-18EC-4EFD-8AA3-130CF8B7E87D}"/>
                </a:ext>
              </a:extLst>
            </p:cNvPr>
            <p:cNvGrpSpPr/>
            <p:nvPr/>
          </p:nvGrpSpPr>
          <p:grpSpPr>
            <a:xfrm>
              <a:off x="4270291" y="848674"/>
              <a:ext cx="347438" cy="471934"/>
              <a:chOff x="4601910" y="1342782"/>
              <a:chExt cx="642084" cy="872160"/>
            </a:xfrm>
          </p:grpSpPr>
          <p:grpSp>
            <p:nvGrpSpPr>
              <p:cNvPr id="61" name="Gruppieren 60">
                <a:extLst>
                  <a:ext uri="{FF2B5EF4-FFF2-40B4-BE49-F238E27FC236}">
                    <a16:creationId xmlns:a16="http://schemas.microsoft.com/office/drawing/2014/main" id="{2965BD68-F54E-47F1-AD61-260F41BB9EFE}"/>
                  </a:ext>
                </a:extLst>
              </p:cNvPr>
              <p:cNvGrpSpPr/>
              <p:nvPr/>
            </p:nvGrpSpPr>
            <p:grpSpPr>
              <a:xfrm>
                <a:off x="5161194" y="1565970"/>
                <a:ext cx="82800" cy="648972"/>
                <a:chOff x="5156961" y="1628417"/>
                <a:chExt cx="82800" cy="648972"/>
              </a:xfrm>
            </p:grpSpPr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464D5B44-DAF9-4E49-A37F-348C792EA7DD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4" name="Rechteck 63">
                  <a:extLst>
                    <a:ext uri="{FF2B5EF4-FFF2-40B4-BE49-F238E27FC236}">
                      <a16:creationId xmlns:a16="http://schemas.microsoft.com/office/drawing/2014/main" id="{FD5DCA43-A275-4D84-A56B-FE65B5BAC33E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C13A0BBC-EC07-4288-BDBF-BE5B3AE91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01910" y="1342782"/>
                <a:ext cx="419906" cy="429672"/>
              </a:xfrm>
              <a:prstGeom prst="rect">
                <a:avLst/>
              </a:prstGeom>
            </p:spPr>
          </p:pic>
        </p:grpSp>
        <p:pic>
          <p:nvPicPr>
            <p:cNvPr id="92" name="Grafik 91">
              <a:extLst>
                <a:ext uri="{FF2B5EF4-FFF2-40B4-BE49-F238E27FC236}">
                  <a16:creationId xmlns:a16="http://schemas.microsoft.com/office/drawing/2014/main" id="{3778B040-FFFD-450A-BA63-D446A0037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5500" y="1100342"/>
              <a:ext cx="401288" cy="275885"/>
            </a:xfrm>
            <a:prstGeom prst="rect">
              <a:avLst/>
            </a:prstGeom>
          </p:spPr>
        </p:pic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83DF4714-DD57-45D2-91B6-117AF046FCE3}"/>
              </a:ext>
            </a:extLst>
          </p:cNvPr>
          <p:cNvGrpSpPr/>
          <p:nvPr/>
        </p:nvGrpSpPr>
        <p:grpSpPr>
          <a:xfrm>
            <a:off x="4297900" y="1001074"/>
            <a:ext cx="472229" cy="527553"/>
            <a:chOff x="4145500" y="848674"/>
            <a:chExt cx="472229" cy="527553"/>
          </a:xfrm>
        </p:grpSpPr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DA53DC7A-3C80-4D50-B44F-44FD1C35B6EE}"/>
                </a:ext>
              </a:extLst>
            </p:cNvPr>
            <p:cNvGrpSpPr/>
            <p:nvPr/>
          </p:nvGrpSpPr>
          <p:grpSpPr>
            <a:xfrm>
              <a:off x="4270291" y="848674"/>
              <a:ext cx="347438" cy="471934"/>
              <a:chOff x="4601910" y="1342782"/>
              <a:chExt cx="642084" cy="872160"/>
            </a:xfrm>
          </p:grpSpPr>
          <p:grpSp>
            <p:nvGrpSpPr>
              <p:cNvPr id="109" name="Gruppieren 108">
                <a:extLst>
                  <a:ext uri="{FF2B5EF4-FFF2-40B4-BE49-F238E27FC236}">
                    <a16:creationId xmlns:a16="http://schemas.microsoft.com/office/drawing/2014/main" id="{1AB06F0A-ADD5-4C7D-8F75-112ED46F4698}"/>
                  </a:ext>
                </a:extLst>
              </p:cNvPr>
              <p:cNvGrpSpPr/>
              <p:nvPr/>
            </p:nvGrpSpPr>
            <p:grpSpPr>
              <a:xfrm>
                <a:off x="5161194" y="1565970"/>
                <a:ext cx="82800" cy="648972"/>
                <a:chOff x="5156961" y="1628417"/>
                <a:chExt cx="82800" cy="648972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EDE27521-1B15-434A-AECA-E6BCE3F63720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0041E59E-30BE-4A1E-A61F-2366C05D45A5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111" name="Grafik 110">
                <a:extLst>
                  <a:ext uri="{FF2B5EF4-FFF2-40B4-BE49-F238E27FC236}">
                    <a16:creationId xmlns:a16="http://schemas.microsoft.com/office/drawing/2014/main" id="{60E93296-709E-4C60-9E9F-796B809ED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01910" y="1342782"/>
                <a:ext cx="419906" cy="429672"/>
              </a:xfrm>
              <a:prstGeom prst="rect">
                <a:avLst/>
              </a:prstGeom>
            </p:spPr>
          </p:pic>
        </p:grp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744FBED3-EEF0-4A66-AC1F-3392524C3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5500" y="1100342"/>
              <a:ext cx="401288" cy="275885"/>
            </a:xfrm>
            <a:prstGeom prst="rect">
              <a:avLst/>
            </a:prstGeom>
          </p:spPr>
        </p:pic>
      </p:grpSp>
      <p:sp>
        <p:nvSpPr>
          <p:cNvPr id="120" name="Textfeld 119">
            <a:extLst>
              <a:ext uri="{FF2B5EF4-FFF2-40B4-BE49-F238E27FC236}">
                <a16:creationId xmlns:a16="http://schemas.microsoft.com/office/drawing/2014/main" id="{30015AC7-FB02-444A-890D-942AE0E89BDE}"/>
              </a:ext>
            </a:extLst>
          </p:cNvPr>
          <p:cNvSpPr txBox="1"/>
          <p:nvPr/>
        </p:nvSpPr>
        <p:spPr>
          <a:xfrm>
            <a:off x="3864102" y="5371233"/>
            <a:ext cx="19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= f(8) * g(14-8)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85F5B83C-8335-4225-ADC3-8A551AC8951C}"/>
              </a:ext>
            </a:extLst>
          </p:cNvPr>
          <p:cNvGrpSpPr/>
          <p:nvPr/>
        </p:nvGrpSpPr>
        <p:grpSpPr>
          <a:xfrm>
            <a:off x="7611068" y="4860089"/>
            <a:ext cx="2434125" cy="423822"/>
            <a:chOff x="7611068" y="4204106"/>
            <a:chExt cx="2434125" cy="423822"/>
          </a:xfrm>
        </p:grpSpPr>
        <p:grpSp>
          <p:nvGrpSpPr>
            <p:cNvPr id="121" name="Gruppieren 120">
              <a:extLst>
                <a:ext uri="{FF2B5EF4-FFF2-40B4-BE49-F238E27FC236}">
                  <a16:creationId xmlns:a16="http://schemas.microsoft.com/office/drawing/2014/main" id="{543EA438-03A7-469D-BB2F-E5DCBF4E9F9B}"/>
                </a:ext>
              </a:extLst>
            </p:cNvPr>
            <p:cNvGrpSpPr/>
            <p:nvPr/>
          </p:nvGrpSpPr>
          <p:grpSpPr>
            <a:xfrm>
              <a:off x="7611068" y="4221144"/>
              <a:ext cx="472229" cy="406784"/>
              <a:chOff x="4145500" y="969443"/>
              <a:chExt cx="472229" cy="406784"/>
            </a:xfrm>
          </p:grpSpPr>
          <p:grpSp>
            <p:nvGrpSpPr>
              <p:cNvPr id="124" name="Gruppieren 123">
                <a:extLst>
                  <a:ext uri="{FF2B5EF4-FFF2-40B4-BE49-F238E27FC236}">
                    <a16:creationId xmlns:a16="http://schemas.microsoft.com/office/drawing/2014/main" id="{285B4A6D-635D-49BE-AA2C-6BFFF5CB8BD0}"/>
                  </a:ext>
                </a:extLst>
              </p:cNvPr>
              <p:cNvGrpSpPr/>
              <p:nvPr/>
            </p:nvGrpSpPr>
            <p:grpSpPr>
              <a:xfrm>
                <a:off x="4572925" y="969443"/>
                <a:ext cx="44804" cy="351165"/>
                <a:chOff x="5156961" y="1628417"/>
                <a:chExt cx="82800" cy="648972"/>
              </a:xfrm>
            </p:grpSpPr>
            <p:sp>
              <p:nvSpPr>
                <p:cNvPr id="126" name="Rechteck 125">
                  <a:extLst>
                    <a:ext uri="{FF2B5EF4-FFF2-40B4-BE49-F238E27FC236}">
                      <a16:creationId xmlns:a16="http://schemas.microsoft.com/office/drawing/2014/main" id="{FDD7B77A-E770-457F-B68D-BA3951EEFAA3}"/>
                    </a:ext>
                  </a:extLst>
                </p:cNvPr>
                <p:cNvSpPr/>
                <p:nvPr/>
              </p:nvSpPr>
              <p:spPr>
                <a:xfrm>
                  <a:off x="5156961" y="1847717"/>
                  <a:ext cx="82800" cy="42967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7" name="Rechteck 126">
                  <a:extLst>
                    <a:ext uri="{FF2B5EF4-FFF2-40B4-BE49-F238E27FC236}">
                      <a16:creationId xmlns:a16="http://schemas.microsoft.com/office/drawing/2014/main" id="{C6EC3DE4-1137-4CDA-A8E4-10CD6E44A79B}"/>
                    </a:ext>
                  </a:extLst>
                </p:cNvPr>
                <p:cNvSpPr/>
                <p:nvPr/>
              </p:nvSpPr>
              <p:spPr>
                <a:xfrm>
                  <a:off x="5158475" y="1628417"/>
                  <a:ext cx="81286" cy="648972"/>
                </a:xfrm>
                <a:prstGeom prst="rect">
                  <a:avLst/>
                </a:prstGeom>
                <a:noFill/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123" name="Grafik 122">
                <a:extLst>
                  <a:ext uri="{FF2B5EF4-FFF2-40B4-BE49-F238E27FC236}">
                    <a16:creationId xmlns:a16="http://schemas.microsoft.com/office/drawing/2014/main" id="{92EF0512-74D9-4B16-923C-DCF732C36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5500" y="1100342"/>
                <a:ext cx="401288" cy="275885"/>
              </a:xfrm>
              <a:prstGeom prst="rect">
                <a:avLst/>
              </a:prstGeom>
            </p:spPr>
          </p:pic>
        </p:grp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3D26F033-0189-4508-8D69-8D9822785D6E}"/>
                </a:ext>
              </a:extLst>
            </p:cNvPr>
            <p:cNvSpPr txBox="1"/>
            <p:nvPr/>
          </p:nvSpPr>
          <p:spPr>
            <a:xfrm>
              <a:off x="8105581" y="4204106"/>
              <a:ext cx="1939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= f(8) * g(14-8)</a:t>
              </a: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A714C30-4376-462A-B0C6-54102B55F8CD}"/>
              </a:ext>
            </a:extLst>
          </p:cNvPr>
          <p:cNvSpPr txBox="1"/>
          <p:nvPr/>
        </p:nvSpPr>
        <p:spPr>
          <a:xfrm>
            <a:off x="8637103" y="3047994"/>
            <a:ext cx="26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+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06021C0-F67B-4337-B1E3-DCA171E18648}"/>
              </a:ext>
            </a:extLst>
          </p:cNvPr>
          <p:cNvSpPr txBox="1"/>
          <p:nvPr/>
        </p:nvSpPr>
        <p:spPr>
          <a:xfrm>
            <a:off x="8660513" y="4277697"/>
            <a:ext cx="26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+</a:t>
            </a:r>
          </a:p>
        </p:txBody>
      </p:sp>
      <p:pic>
        <p:nvPicPr>
          <p:cNvPr id="122" name="Grafik 12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125" name="Grafik 12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9552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1299</Words>
  <Application>Microsoft Office PowerPoint</Application>
  <PresentationFormat>Breitbild</PresentationFormat>
  <Paragraphs>401</Paragraphs>
  <Slides>27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lingquan zhao</dc:creator>
  <cp:lastModifiedBy>Zhao, Lingquan</cp:lastModifiedBy>
  <cp:revision>392</cp:revision>
  <cp:lastPrinted>2024-01-22T13:41:02Z</cp:lastPrinted>
  <dcterms:created xsi:type="dcterms:W3CDTF">2023-10-23T19:24:11Z</dcterms:created>
  <dcterms:modified xsi:type="dcterms:W3CDTF">2024-03-27T09:26:28Z</dcterms:modified>
</cp:coreProperties>
</file>